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customXml/itemProps69.xml" ContentType="application/vnd.openxmlformats-officedocument.customXmlProperties+xml"/>
  <Override PartName="/customXml/itemProps70.xml" ContentType="application/vnd.openxmlformats-officedocument.customXmlProperties+xml"/>
  <Override PartName="/customXml/itemProps71.xml" ContentType="application/vnd.openxmlformats-officedocument.customXmlProperties+xml"/>
  <Override PartName="/customXml/itemProps72.xml" ContentType="application/vnd.openxmlformats-officedocument.customXmlProperties+xml"/>
  <Override PartName="/customXml/itemProps73.xml" ContentType="application/vnd.openxmlformats-officedocument.customXmlProperties+xml"/>
  <Override PartName="/customXml/itemProps74.xml" ContentType="application/vnd.openxmlformats-officedocument.customXmlProperties+xml"/>
  <Override PartName="/customXml/itemProps75.xml" ContentType="application/vnd.openxmlformats-officedocument.customXmlProperties+xml"/>
  <Override PartName="/customXml/itemProps76.xml" ContentType="application/vnd.openxmlformats-officedocument.customXmlProperties+xml"/>
  <Override PartName="/customXml/itemProps77.xml" ContentType="application/vnd.openxmlformats-officedocument.customXmlProperties+xml"/>
  <Override PartName="/customXml/itemProps78.xml" ContentType="application/vnd.openxmlformats-officedocument.customXmlProperties+xml"/>
  <Override PartName="/customXml/itemProps79.xml" ContentType="application/vnd.openxmlformats-officedocument.customXmlProperties+xml"/>
  <Override PartName="/customXml/itemProps80.xml" ContentType="application/vnd.openxmlformats-officedocument.customXmlProperties+xml"/>
  <Override PartName="/customXml/itemProps81.xml" ContentType="application/vnd.openxmlformats-officedocument.customXmlProperties+xml"/>
  <Override PartName="/customXml/itemProps82.xml" ContentType="application/vnd.openxmlformats-officedocument.customXmlProperties+xml"/>
  <Override PartName="/customXml/itemProps83.xml" ContentType="application/vnd.openxmlformats-officedocument.customXmlProperties+xml"/>
  <Override PartName="/customXml/itemProps84.xml" ContentType="application/vnd.openxmlformats-officedocument.customXmlProperties+xml"/>
  <Override PartName="/customXml/itemProps85.xml" ContentType="application/vnd.openxmlformats-officedocument.customXmlProperties+xml"/>
  <Override PartName="/customXml/itemProps86.xml" ContentType="application/vnd.openxmlformats-officedocument.customXmlProperties+xml"/>
  <Override PartName="/customXml/itemProps87.xml" ContentType="application/vnd.openxmlformats-officedocument.customXmlProperties+xml"/>
  <Override PartName="/customXml/itemProps88.xml" ContentType="application/vnd.openxmlformats-officedocument.customXmlProperties+xml"/>
  <Override PartName="/customXml/itemProps89.xml" ContentType="application/vnd.openxmlformats-officedocument.customXmlProperties+xml"/>
  <Override PartName="/customXml/itemProps90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91"/>
    <p:sldMasterId id="2147483735" r:id="rId92"/>
  </p:sldMasterIdLst>
  <p:notesMasterIdLst>
    <p:notesMasterId r:id="rId169"/>
  </p:notesMasterIdLst>
  <p:sldIdLst>
    <p:sldId id="951" r:id="rId93"/>
    <p:sldId id="2605" r:id="rId94"/>
    <p:sldId id="11076" r:id="rId95"/>
    <p:sldId id="11068" r:id="rId96"/>
    <p:sldId id="940" r:id="rId97"/>
    <p:sldId id="983" r:id="rId98"/>
    <p:sldId id="984" r:id="rId99"/>
    <p:sldId id="985" r:id="rId100"/>
    <p:sldId id="986" r:id="rId101"/>
    <p:sldId id="987" r:id="rId102"/>
    <p:sldId id="988" r:id="rId103"/>
    <p:sldId id="989" r:id="rId104"/>
    <p:sldId id="955" r:id="rId105"/>
    <p:sldId id="1048" r:id="rId106"/>
    <p:sldId id="1049" r:id="rId107"/>
    <p:sldId id="964" r:id="rId108"/>
    <p:sldId id="1122" r:id="rId109"/>
    <p:sldId id="1027" r:id="rId110"/>
    <p:sldId id="11072" r:id="rId111"/>
    <p:sldId id="1030" r:id="rId112"/>
    <p:sldId id="1121" r:id="rId113"/>
    <p:sldId id="11074" r:id="rId114"/>
    <p:sldId id="11075" r:id="rId115"/>
    <p:sldId id="1098" r:id="rId116"/>
    <p:sldId id="1119" r:id="rId117"/>
    <p:sldId id="1120" r:id="rId118"/>
    <p:sldId id="415" r:id="rId119"/>
    <p:sldId id="1065" r:id="rId120"/>
    <p:sldId id="416" r:id="rId121"/>
    <p:sldId id="1066" r:id="rId122"/>
    <p:sldId id="417" r:id="rId123"/>
    <p:sldId id="1067" r:id="rId124"/>
    <p:sldId id="418" r:id="rId125"/>
    <p:sldId id="11079" r:id="rId126"/>
    <p:sldId id="1101" r:id="rId127"/>
    <p:sldId id="11073" r:id="rId128"/>
    <p:sldId id="991" r:id="rId129"/>
    <p:sldId id="719" r:id="rId130"/>
    <p:sldId id="718" r:id="rId131"/>
    <p:sldId id="993" r:id="rId132"/>
    <p:sldId id="11077" r:id="rId133"/>
    <p:sldId id="1123" r:id="rId134"/>
    <p:sldId id="1124" r:id="rId135"/>
    <p:sldId id="11078" r:id="rId136"/>
    <p:sldId id="263" r:id="rId137"/>
    <p:sldId id="1103" r:id="rId138"/>
    <p:sldId id="1131" r:id="rId139"/>
    <p:sldId id="1051" r:id="rId140"/>
    <p:sldId id="1108" r:id="rId141"/>
    <p:sldId id="1109" r:id="rId142"/>
    <p:sldId id="1132" r:id="rId143"/>
    <p:sldId id="1110" r:id="rId144"/>
    <p:sldId id="1047" r:id="rId145"/>
    <p:sldId id="1102" r:id="rId146"/>
    <p:sldId id="1115" r:id="rId147"/>
    <p:sldId id="1094" r:id="rId148"/>
    <p:sldId id="1129" r:id="rId149"/>
    <p:sldId id="1086" r:id="rId150"/>
    <p:sldId id="950" r:id="rId151"/>
    <p:sldId id="612" r:id="rId152"/>
    <p:sldId id="1130" r:id="rId153"/>
    <p:sldId id="1064" r:id="rId154"/>
    <p:sldId id="739" r:id="rId155"/>
    <p:sldId id="765" r:id="rId156"/>
    <p:sldId id="753" r:id="rId157"/>
    <p:sldId id="282" r:id="rId158"/>
    <p:sldId id="283" r:id="rId159"/>
    <p:sldId id="284" r:id="rId160"/>
    <p:sldId id="754" r:id="rId161"/>
    <p:sldId id="262" r:id="rId162"/>
    <p:sldId id="762" r:id="rId163"/>
    <p:sldId id="764" r:id="rId164"/>
    <p:sldId id="759" r:id="rId165"/>
    <p:sldId id="763" r:id="rId166"/>
    <p:sldId id="770" r:id="rId167"/>
    <p:sldId id="769" r:id="rId16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D3835B81-C23B-4F3F-980A-C01B3E8C1A95}">
          <p14:sldIdLst>
            <p14:sldId id="951"/>
            <p14:sldId id="2605"/>
            <p14:sldId id="11076"/>
            <p14:sldId id="11068"/>
          </p14:sldIdLst>
        </p14:section>
        <p14:section name="Micro Frontends" id="{3651EC49-68A9-4A7D-B8A2-7D2A8C6C50C6}">
          <p14:sldIdLst>
            <p14:sldId id="940"/>
            <p14:sldId id="983"/>
            <p14:sldId id="984"/>
            <p14:sldId id="985"/>
            <p14:sldId id="986"/>
            <p14:sldId id="987"/>
            <p14:sldId id="988"/>
            <p14:sldId id="989"/>
            <p14:sldId id="955"/>
            <p14:sldId id="1048"/>
            <p14:sldId id="1049"/>
            <p14:sldId id="964"/>
            <p14:sldId id="1122"/>
            <p14:sldId id="1027"/>
          </p14:sldIdLst>
        </p14:section>
        <p14:section name="Layout" id="{43F573E5-AA0C-43D0-B8F5-57CB0A9C1128}">
          <p14:sldIdLst>
            <p14:sldId id="11072"/>
            <p14:sldId id="1030"/>
            <p14:sldId id="1121"/>
            <p14:sldId id="11074"/>
            <p14:sldId id="11075"/>
            <p14:sldId id="1098"/>
            <p14:sldId id="1119"/>
            <p14:sldId id="1120"/>
            <p14:sldId id="415"/>
            <p14:sldId id="1065"/>
            <p14:sldId id="416"/>
            <p14:sldId id="1066"/>
            <p14:sldId id="417"/>
            <p14:sldId id="1067"/>
            <p14:sldId id="418"/>
            <p14:sldId id="11079"/>
            <p14:sldId id="1101"/>
          </p14:sldIdLst>
        </p14:section>
        <p14:section name="Web Components" id="{45DF5D74-4F5D-4AEE-818E-D8171D7B2DD9}">
          <p14:sldIdLst>
            <p14:sldId id="11073"/>
            <p14:sldId id="991"/>
            <p14:sldId id="719"/>
            <p14:sldId id="718"/>
            <p14:sldId id="993"/>
          </p14:sldIdLst>
        </p14:section>
        <p14:section name="Kommunikation" id="{8430DD1A-976A-4014-BE17-172324C0809C}">
          <p14:sldIdLst>
            <p14:sldId id="11077"/>
            <p14:sldId id="1123"/>
            <p14:sldId id="1124"/>
          </p14:sldIdLst>
        </p14:section>
        <p14:section name="DevOps" id="{686DFB49-BB26-46A9-B246-C9245928A9A7}">
          <p14:sldIdLst>
            <p14:sldId id="11078"/>
            <p14:sldId id="263"/>
            <p14:sldId id="1103"/>
            <p14:sldId id="1131"/>
            <p14:sldId id="1051"/>
            <p14:sldId id="1108"/>
            <p14:sldId id="1109"/>
            <p14:sldId id="1132"/>
            <p14:sldId id="1110"/>
            <p14:sldId id="1047"/>
            <p14:sldId id="1102"/>
            <p14:sldId id="1115"/>
            <p14:sldId id="1094"/>
            <p14:sldId id="1129"/>
            <p14:sldId id="1086"/>
          </p14:sldIdLst>
        </p14:section>
        <p14:section name="Fazit" id="{AFDCB938-58A8-4911-8330-3DA375D68B51}">
          <p14:sldIdLst>
            <p14:sldId id="950"/>
            <p14:sldId id="612"/>
            <p14:sldId id="1130"/>
            <p14:sldId id="1064"/>
            <p14:sldId id="739"/>
            <p14:sldId id="765"/>
            <p14:sldId id="753"/>
            <p14:sldId id="282"/>
            <p14:sldId id="283"/>
            <p14:sldId id="284"/>
            <p14:sldId id="754"/>
            <p14:sldId id="262"/>
            <p14:sldId id="762"/>
            <p14:sldId id="764"/>
            <p14:sldId id="759"/>
            <p14:sldId id="763"/>
            <p14:sldId id="770"/>
            <p14:sldId id="7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C3E6"/>
    <a:srgbClr val="FFFF00"/>
    <a:srgbClr val="1F4E79"/>
    <a:srgbClr val="FFC1C1"/>
    <a:srgbClr val="0070C0"/>
    <a:srgbClr val="782426"/>
    <a:srgbClr val="2B3A42"/>
    <a:srgbClr val="711719"/>
    <a:srgbClr val="873C94"/>
    <a:srgbClr val="4541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96CB69-131D-4AE3-B965-E4C252AD3504}" v="8" dt="2022-07-07T15:17:37.2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524" autoAdjust="0"/>
  </p:normalViewPr>
  <p:slideViewPr>
    <p:cSldViewPr snapToGrid="0">
      <p:cViewPr varScale="1">
        <p:scale>
          <a:sx n="80" d="100"/>
          <a:sy n="80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25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63" Type="http://schemas.openxmlformats.org/officeDocument/2006/relationships/customXml" Target="../customXml/item63.xml"/><Relationship Id="rId84" Type="http://schemas.openxmlformats.org/officeDocument/2006/relationships/customXml" Target="../customXml/item84.xml"/><Relationship Id="rId138" Type="http://schemas.openxmlformats.org/officeDocument/2006/relationships/slide" Target="slides/slide46.xml"/><Relationship Id="rId159" Type="http://schemas.openxmlformats.org/officeDocument/2006/relationships/slide" Target="slides/slide67.xml"/><Relationship Id="rId170" Type="http://schemas.openxmlformats.org/officeDocument/2006/relationships/presProps" Target="presProps.xml"/><Relationship Id="rId107" Type="http://schemas.openxmlformats.org/officeDocument/2006/relationships/slide" Target="slides/slide15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53" Type="http://schemas.openxmlformats.org/officeDocument/2006/relationships/customXml" Target="../customXml/item53.xml"/><Relationship Id="rId74" Type="http://schemas.openxmlformats.org/officeDocument/2006/relationships/customXml" Target="../customXml/item74.xml"/><Relationship Id="rId128" Type="http://schemas.openxmlformats.org/officeDocument/2006/relationships/slide" Target="slides/slide36.xml"/><Relationship Id="rId149" Type="http://schemas.openxmlformats.org/officeDocument/2006/relationships/slide" Target="slides/slide57.xml"/><Relationship Id="rId5" Type="http://schemas.openxmlformats.org/officeDocument/2006/relationships/customXml" Target="../customXml/item5.xml"/><Relationship Id="rId95" Type="http://schemas.openxmlformats.org/officeDocument/2006/relationships/slide" Target="slides/slide3.xml"/><Relationship Id="rId160" Type="http://schemas.openxmlformats.org/officeDocument/2006/relationships/slide" Target="slides/slide68.xml"/><Relationship Id="rId22" Type="http://schemas.openxmlformats.org/officeDocument/2006/relationships/customXml" Target="../customXml/item22.xml"/><Relationship Id="rId43" Type="http://schemas.openxmlformats.org/officeDocument/2006/relationships/customXml" Target="../customXml/item43.xml"/><Relationship Id="rId64" Type="http://schemas.openxmlformats.org/officeDocument/2006/relationships/customXml" Target="../customXml/item64.xml"/><Relationship Id="rId118" Type="http://schemas.openxmlformats.org/officeDocument/2006/relationships/slide" Target="slides/slide26.xml"/><Relationship Id="rId139" Type="http://schemas.openxmlformats.org/officeDocument/2006/relationships/slide" Target="slides/slide47.xml"/><Relationship Id="rId85" Type="http://schemas.openxmlformats.org/officeDocument/2006/relationships/customXml" Target="../customXml/item85.xml"/><Relationship Id="rId150" Type="http://schemas.openxmlformats.org/officeDocument/2006/relationships/slide" Target="slides/slide58.xml"/><Relationship Id="rId171" Type="http://schemas.openxmlformats.org/officeDocument/2006/relationships/viewProps" Target="viewProps.xml"/><Relationship Id="rId12" Type="http://schemas.openxmlformats.org/officeDocument/2006/relationships/customXml" Target="../customXml/item12.xml"/><Relationship Id="rId33" Type="http://schemas.openxmlformats.org/officeDocument/2006/relationships/customXml" Target="../customXml/item33.xml"/><Relationship Id="rId108" Type="http://schemas.openxmlformats.org/officeDocument/2006/relationships/slide" Target="slides/slide16.xml"/><Relationship Id="rId129" Type="http://schemas.openxmlformats.org/officeDocument/2006/relationships/slide" Target="slides/slide37.xml"/><Relationship Id="rId54" Type="http://schemas.openxmlformats.org/officeDocument/2006/relationships/customXml" Target="../customXml/item54.xml"/><Relationship Id="rId75" Type="http://schemas.openxmlformats.org/officeDocument/2006/relationships/customXml" Target="../customXml/item75.xml"/><Relationship Id="rId96" Type="http://schemas.openxmlformats.org/officeDocument/2006/relationships/slide" Target="slides/slide4.xml"/><Relationship Id="rId140" Type="http://schemas.openxmlformats.org/officeDocument/2006/relationships/slide" Target="slides/slide48.xml"/><Relationship Id="rId161" Type="http://schemas.openxmlformats.org/officeDocument/2006/relationships/slide" Target="slides/slide69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49" Type="http://schemas.openxmlformats.org/officeDocument/2006/relationships/customXml" Target="../customXml/item49.xml"/><Relationship Id="rId114" Type="http://schemas.openxmlformats.org/officeDocument/2006/relationships/slide" Target="slides/slide22.xml"/><Relationship Id="rId119" Type="http://schemas.openxmlformats.org/officeDocument/2006/relationships/slide" Target="slides/slide27.xml"/><Relationship Id="rId44" Type="http://schemas.openxmlformats.org/officeDocument/2006/relationships/customXml" Target="../customXml/item44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81" Type="http://schemas.openxmlformats.org/officeDocument/2006/relationships/customXml" Target="../customXml/item81.xml"/><Relationship Id="rId86" Type="http://schemas.openxmlformats.org/officeDocument/2006/relationships/customXml" Target="../customXml/item86.xml"/><Relationship Id="rId130" Type="http://schemas.openxmlformats.org/officeDocument/2006/relationships/slide" Target="slides/slide38.xml"/><Relationship Id="rId135" Type="http://schemas.openxmlformats.org/officeDocument/2006/relationships/slide" Target="slides/slide43.xml"/><Relationship Id="rId151" Type="http://schemas.openxmlformats.org/officeDocument/2006/relationships/slide" Target="slides/slide59.xml"/><Relationship Id="rId156" Type="http://schemas.openxmlformats.org/officeDocument/2006/relationships/slide" Target="slides/slide64.xml"/><Relationship Id="rId172" Type="http://schemas.openxmlformats.org/officeDocument/2006/relationships/theme" Target="theme/theme1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109" Type="http://schemas.openxmlformats.org/officeDocument/2006/relationships/slide" Target="slides/slide17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customXml" Target="../customXml/item76.xml"/><Relationship Id="rId97" Type="http://schemas.openxmlformats.org/officeDocument/2006/relationships/slide" Target="slides/slide5.xml"/><Relationship Id="rId104" Type="http://schemas.openxmlformats.org/officeDocument/2006/relationships/slide" Target="slides/slide12.xml"/><Relationship Id="rId120" Type="http://schemas.openxmlformats.org/officeDocument/2006/relationships/slide" Target="slides/slide28.xml"/><Relationship Id="rId125" Type="http://schemas.openxmlformats.org/officeDocument/2006/relationships/slide" Target="slides/slide33.xml"/><Relationship Id="rId141" Type="http://schemas.openxmlformats.org/officeDocument/2006/relationships/slide" Target="slides/slide49.xml"/><Relationship Id="rId146" Type="http://schemas.openxmlformats.org/officeDocument/2006/relationships/slide" Target="slides/slide54.xml"/><Relationship Id="rId167" Type="http://schemas.openxmlformats.org/officeDocument/2006/relationships/slide" Target="slides/slide75.xml"/><Relationship Id="rId7" Type="http://schemas.openxmlformats.org/officeDocument/2006/relationships/customXml" Target="../customXml/item7.xml"/><Relationship Id="rId71" Type="http://schemas.openxmlformats.org/officeDocument/2006/relationships/customXml" Target="../customXml/item71.xml"/><Relationship Id="rId92" Type="http://schemas.openxmlformats.org/officeDocument/2006/relationships/slideMaster" Target="slideMasters/slideMaster2.xml"/><Relationship Id="rId162" Type="http://schemas.openxmlformats.org/officeDocument/2006/relationships/slide" Target="slides/slide70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customXml" Target="../customXml/item66.xml"/><Relationship Id="rId87" Type="http://schemas.openxmlformats.org/officeDocument/2006/relationships/customXml" Target="../customXml/item87.xml"/><Relationship Id="rId110" Type="http://schemas.openxmlformats.org/officeDocument/2006/relationships/slide" Target="slides/slide18.xml"/><Relationship Id="rId115" Type="http://schemas.openxmlformats.org/officeDocument/2006/relationships/slide" Target="slides/slide23.xml"/><Relationship Id="rId131" Type="http://schemas.openxmlformats.org/officeDocument/2006/relationships/slide" Target="slides/slide39.xml"/><Relationship Id="rId136" Type="http://schemas.openxmlformats.org/officeDocument/2006/relationships/slide" Target="slides/slide44.xml"/><Relationship Id="rId157" Type="http://schemas.openxmlformats.org/officeDocument/2006/relationships/slide" Target="slides/slide65.xml"/><Relationship Id="rId61" Type="http://schemas.openxmlformats.org/officeDocument/2006/relationships/customXml" Target="../customXml/item61.xml"/><Relationship Id="rId82" Type="http://schemas.openxmlformats.org/officeDocument/2006/relationships/customXml" Target="../customXml/item82.xml"/><Relationship Id="rId152" Type="http://schemas.openxmlformats.org/officeDocument/2006/relationships/slide" Target="slides/slide60.xml"/><Relationship Id="rId173" Type="http://schemas.openxmlformats.org/officeDocument/2006/relationships/tableStyles" Target="tableStyles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customXml" Target="../customXml/item56.xml"/><Relationship Id="rId77" Type="http://schemas.openxmlformats.org/officeDocument/2006/relationships/customXml" Target="../customXml/item77.xml"/><Relationship Id="rId100" Type="http://schemas.openxmlformats.org/officeDocument/2006/relationships/slide" Target="slides/slide8.xml"/><Relationship Id="rId105" Type="http://schemas.openxmlformats.org/officeDocument/2006/relationships/slide" Target="slides/slide13.xml"/><Relationship Id="rId126" Type="http://schemas.openxmlformats.org/officeDocument/2006/relationships/slide" Target="slides/slide34.xml"/><Relationship Id="rId147" Type="http://schemas.openxmlformats.org/officeDocument/2006/relationships/slide" Target="slides/slide55.xml"/><Relationship Id="rId168" Type="http://schemas.openxmlformats.org/officeDocument/2006/relationships/slide" Target="slides/slide76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customXml" Target="../customXml/item72.xml"/><Relationship Id="rId93" Type="http://schemas.openxmlformats.org/officeDocument/2006/relationships/slide" Target="slides/slide1.xml"/><Relationship Id="rId98" Type="http://schemas.openxmlformats.org/officeDocument/2006/relationships/slide" Target="slides/slide6.xml"/><Relationship Id="rId121" Type="http://schemas.openxmlformats.org/officeDocument/2006/relationships/slide" Target="slides/slide29.xml"/><Relationship Id="rId142" Type="http://schemas.openxmlformats.org/officeDocument/2006/relationships/slide" Target="slides/slide50.xml"/><Relationship Id="rId163" Type="http://schemas.openxmlformats.org/officeDocument/2006/relationships/slide" Target="slides/slide71.xml"/><Relationship Id="rId3" Type="http://schemas.openxmlformats.org/officeDocument/2006/relationships/customXml" Target="../customXml/item3.xml"/><Relationship Id="rId25" Type="http://schemas.openxmlformats.org/officeDocument/2006/relationships/customXml" Target="../customXml/item25.xml"/><Relationship Id="rId46" Type="http://schemas.openxmlformats.org/officeDocument/2006/relationships/customXml" Target="../customXml/item46.xml"/><Relationship Id="rId67" Type="http://schemas.openxmlformats.org/officeDocument/2006/relationships/customXml" Target="../customXml/item67.xml"/><Relationship Id="rId116" Type="http://schemas.openxmlformats.org/officeDocument/2006/relationships/slide" Target="slides/slide24.xml"/><Relationship Id="rId137" Type="http://schemas.openxmlformats.org/officeDocument/2006/relationships/slide" Target="slides/slide45.xml"/><Relationship Id="rId158" Type="http://schemas.openxmlformats.org/officeDocument/2006/relationships/slide" Target="slides/slide66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62" Type="http://schemas.openxmlformats.org/officeDocument/2006/relationships/customXml" Target="../customXml/item62.xml"/><Relationship Id="rId83" Type="http://schemas.openxmlformats.org/officeDocument/2006/relationships/customXml" Target="../customXml/item83.xml"/><Relationship Id="rId88" Type="http://schemas.openxmlformats.org/officeDocument/2006/relationships/customXml" Target="../customXml/item88.xml"/><Relationship Id="rId111" Type="http://schemas.openxmlformats.org/officeDocument/2006/relationships/slide" Target="slides/slide19.xml"/><Relationship Id="rId132" Type="http://schemas.openxmlformats.org/officeDocument/2006/relationships/slide" Target="slides/slide40.xml"/><Relationship Id="rId153" Type="http://schemas.openxmlformats.org/officeDocument/2006/relationships/slide" Target="slides/slide61.xml"/><Relationship Id="rId174" Type="http://schemas.microsoft.com/office/2016/11/relationships/changesInfo" Target="changesInfos/changesInfo1.xml"/><Relationship Id="rId15" Type="http://schemas.openxmlformats.org/officeDocument/2006/relationships/customXml" Target="../customXml/item15.xml"/><Relationship Id="rId36" Type="http://schemas.openxmlformats.org/officeDocument/2006/relationships/customXml" Target="../customXml/item36.xml"/><Relationship Id="rId57" Type="http://schemas.openxmlformats.org/officeDocument/2006/relationships/customXml" Target="../customXml/item57.xml"/><Relationship Id="rId106" Type="http://schemas.openxmlformats.org/officeDocument/2006/relationships/slide" Target="slides/slide14.xml"/><Relationship Id="rId127" Type="http://schemas.openxmlformats.org/officeDocument/2006/relationships/slide" Target="slides/slide35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52" Type="http://schemas.openxmlformats.org/officeDocument/2006/relationships/customXml" Target="../customXml/item52.xml"/><Relationship Id="rId73" Type="http://schemas.openxmlformats.org/officeDocument/2006/relationships/customXml" Target="../customXml/item73.xml"/><Relationship Id="rId78" Type="http://schemas.openxmlformats.org/officeDocument/2006/relationships/customXml" Target="../customXml/item78.xml"/><Relationship Id="rId94" Type="http://schemas.openxmlformats.org/officeDocument/2006/relationships/slide" Target="slides/slide2.xml"/><Relationship Id="rId99" Type="http://schemas.openxmlformats.org/officeDocument/2006/relationships/slide" Target="slides/slide7.xml"/><Relationship Id="rId101" Type="http://schemas.openxmlformats.org/officeDocument/2006/relationships/slide" Target="slides/slide9.xml"/><Relationship Id="rId122" Type="http://schemas.openxmlformats.org/officeDocument/2006/relationships/slide" Target="slides/slide30.xml"/><Relationship Id="rId143" Type="http://schemas.openxmlformats.org/officeDocument/2006/relationships/slide" Target="slides/slide51.xml"/><Relationship Id="rId148" Type="http://schemas.openxmlformats.org/officeDocument/2006/relationships/slide" Target="slides/slide56.xml"/><Relationship Id="rId164" Type="http://schemas.openxmlformats.org/officeDocument/2006/relationships/slide" Target="slides/slide72.xml"/><Relationship Id="rId169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26" Type="http://schemas.openxmlformats.org/officeDocument/2006/relationships/customXml" Target="../customXml/item26.xml"/><Relationship Id="rId47" Type="http://schemas.openxmlformats.org/officeDocument/2006/relationships/customXml" Target="../customXml/item47.xml"/><Relationship Id="rId68" Type="http://schemas.openxmlformats.org/officeDocument/2006/relationships/customXml" Target="../customXml/item68.xml"/><Relationship Id="rId89" Type="http://schemas.openxmlformats.org/officeDocument/2006/relationships/customXml" Target="../customXml/item89.xml"/><Relationship Id="rId112" Type="http://schemas.openxmlformats.org/officeDocument/2006/relationships/slide" Target="slides/slide20.xml"/><Relationship Id="rId133" Type="http://schemas.openxmlformats.org/officeDocument/2006/relationships/slide" Target="slides/slide41.xml"/><Relationship Id="rId154" Type="http://schemas.openxmlformats.org/officeDocument/2006/relationships/slide" Target="slides/slide62.xml"/><Relationship Id="rId175" Type="http://schemas.microsoft.com/office/2015/10/relationships/revisionInfo" Target="revisionInfo.xml"/><Relationship Id="rId16" Type="http://schemas.openxmlformats.org/officeDocument/2006/relationships/customXml" Target="../customXml/item16.xml"/><Relationship Id="rId37" Type="http://schemas.openxmlformats.org/officeDocument/2006/relationships/customXml" Target="../customXml/item37.xml"/><Relationship Id="rId58" Type="http://schemas.openxmlformats.org/officeDocument/2006/relationships/customXml" Target="../customXml/item58.xml"/><Relationship Id="rId79" Type="http://schemas.openxmlformats.org/officeDocument/2006/relationships/customXml" Target="../customXml/item79.xml"/><Relationship Id="rId102" Type="http://schemas.openxmlformats.org/officeDocument/2006/relationships/slide" Target="slides/slide10.xml"/><Relationship Id="rId123" Type="http://schemas.openxmlformats.org/officeDocument/2006/relationships/slide" Target="slides/slide31.xml"/><Relationship Id="rId144" Type="http://schemas.openxmlformats.org/officeDocument/2006/relationships/slide" Target="slides/slide52.xml"/><Relationship Id="rId90" Type="http://schemas.openxmlformats.org/officeDocument/2006/relationships/customXml" Target="../customXml/item90.xml"/><Relationship Id="rId165" Type="http://schemas.openxmlformats.org/officeDocument/2006/relationships/slide" Target="slides/slide73.xml"/><Relationship Id="rId27" Type="http://schemas.openxmlformats.org/officeDocument/2006/relationships/customXml" Target="../customXml/item27.xml"/><Relationship Id="rId48" Type="http://schemas.openxmlformats.org/officeDocument/2006/relationships/customXml" Target="../customXml/item48.xml"/><Relationship Id="rId69" Type="http://schemas.openxmlformats.org/officeDocument/2006/relationships/customXml" Target="../customXml/item69.xml"/><Relationship Id="rId113" Type="http://schemas.openxmlformats.org/officeDocument/2006/relationships/slide" Target="slides/slide21.xml"/><Relationship Id="rId134" Type="http://schemas.openxmlformats.org/officeDocument/2006/relationships/slide" Target="slides/slide42.xml"/><Relationship Id="rId80" Type="http://schemas.openxmlformats.org/officeDocument/2006/relationships/customXml" Target="../customXml/item80.xml"/><Relationship Id="rId155" Type="http://schemas.openxmlformats.org/officeDocument/2006/relationships/slide" Target="slides/slide63.xml"/><Relationship Id="rId17" Type="http://schemas.openxmlformats.org/officeDocument/2006/relationships/customXml" Target="../customXml/item17.xml"/><Relationship Id="rId38" Type="http://schemas.openxmlformats.org/officeDocument/2006/relationships/customXml" Target="../customXml/item38.xml"/><Relationship Id="rId59" Type="http://schemas.openxmlformats.org/officeDocument/2006/relationships/customXml" Target="../customXml/item59.xml"/><Relationship Id="rId103" Type="http://schemas.openxmlformats.org/officeDocument/2006/relationships/slide" Target="slides/slide11.xml"/><Relationship Id="rId124" Type="http://schemas.openxmlformats.org/officeDocument/2006/relationships/slide" Target="slides/slide32.xml"/><Relationship Id="rId70" Type="http://schemas.openxmlformats.org/officeDocument/2006/relationships/customXml" Target="../customXml/item70.xml"/><Relationship Id="rId91" Type="http://schemas.openxmlformats.org/officeDocument/2006/relationships/slideMaster" Target="slideMasters/slideMaster1.xml"/><Relationship Id="rId145" Type="http://schemas.openxmlformats.org/officeDocument/2006/relationships/slide" Target="slides/slide53.xml"/><Relationship Id="rId166" Type="http://schemas.openxmlformats.org/officeDocument/2006/relationships/slide" Target="slides/slide7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in Müller" userId="S::robin.mueller@aclue.de::60926dc3-02ad-4d20-8df1-8b94517758bd" providerId="AD" clId="Web-{3D333F7A-3375-619C-14A2-06C1B70BD5FD}"/>
    <pc:docChg chg="addSld delSld modSld modSection">
      <pc:chgData name="Robin Müller" userId="S::robin.mueller@aclue.de::60926dc3-02ad-4d20-8df1-8b94517758bd" providerId="AD" clId="Web-{3D333F7A-3375-619C-14A2-06C1B70BD5FD}" dt="2021-11-06T06:42:11.689" v="38"/>
      <pc:docMkLst>
        <pc:docMk/>
      </pc:docMkLst>
      <pc:sldChg chg="addSp delSp modSp">
        <pc:chgData name="Robin Müller" userId="S::robin.mueller@aclue.de::60926dc3-02ad-4d20-8df1-8b94517758bd" providerId="AD" clId="Web-{3D333F7A-3375-619C-14A2-06C1B70BD5FD}" dt="2021-11-06T06:40:58.562" v="32" actId="1076"/>
        <pc:sldMkLst>
          <pc:docMk/>
          <pc:sldMk cId="99683075" sldId="1030"/>
        </pc:sldMkLst>
        <pc:spChg chg="mod">
          <ac:chgData name="Robin Müller" userId="S::robin.mueller@aclue.de::60926dc3-02ad-4d20-8df1-8b94517758bd" providerId="AD" clId="Web-{3D333F7A-3375-619C-14A2-06C1B70BD5FD}" dt="2021-11-06T06:39:23.325" v="19" actId="20577"/>
          <ac:spMkLst>
            <pc:docMk/>
            <pc:sldMk cId="99683075" sldId="1030"/>
            <ac:spMk id="5" creationId="{5437741F-BFF8-41A9-9D8E-73D1ED111B63}"/>
          </ac:spMkLst>
        </pc:spChg>
        <pc:picChg chg="add mod modCrop">
          <ac:chgData name="Robin Müller" userId="S::robin.mueller@aclue.de::60926dc3-02ad-4d20-8df1-8b94517758bd" providerId="AD" clId="Web-{3D333F7A-3375-619C-14A2-06C1B70BD5FD}" dt="2021-11-06T06:40:58.562" v="32" actId="1076"/>
          <ac:picMkLst>
            <pc:docMk/>
            <pc:sldMk cId="99683075" sldId="1030"/>
            <ac:picMk id="2" creationId="{E3398E64-90EA-45F6-8B8B-E169EA4F81BC}"/>
          </ac:picMkLst>
        </pc:picChg>
        <pc:picChg chg="del">
          <ac:chgData name="Robin Müller" userId="S::robin.mueller@aclue.de::60926dc3-02ad-4d20-8df1-8b94517758bd" providerId="AD" clId="Web-{3D333F7A-3375-619C-14A2-06C1B70BD5FD}" dt="2021-11-06T06:39:07.903" v="14"/>
          <ac:picMkLst>
            <pc:docMk/>
            <pc:sldMk cId="99683075" sldId="1030"/>
            <ac:picMk id="13" creationId="{002385FB-75F4-4FF0-AE9C-510954EF7A80}"/>
          </ac:picMkLst>
        </pc:picChg>
      </pc:sldChg>
      <pc:sldChg chg="addSp delSp modSp">
        <pc:chgData name="Robin Müller" userId="S::robin.mueller@aclue.de::60926dc3-02ad-4d20-8df1-8b94517758bd" providerId="AD" clId="Web-{3D333F7A-3375-619C-14A2-06C1B70BD5FD}" dt="2021-11-06T06:40:53.155" v="31" actId="1076"/>
        <pc:sldMkLst>
          <pc:docMk/>
          <pc:sldMk cId="3089950162" sldId="1031"/>
        </pc:sldMkLst>
        <pc:spChg chg="mod">
          <ac:chgData name="Robin Müller" userId="S::robin.mueller@aclue.de::60926dc3-02ad-4d20-8df1-8b94517758bd" providerId="AD" clId="Web-{3D333F7A-3375-619C-14A2-06C1B70BD5FD}" dt="2021-11-06T06:36:23.414" v="6" actId="20577"/>
          <ac:spMkLst>
            <pc:docMk/>
            <pc:sldMk cId="3089950162" sldId="1031"/>
            <ac:spMk id="5" creationId="{5437741F-BFF8-41A9-9D8E-73D1ED111B63}"/>
          </ac:spMkLst>
        </pc:spChg>
        <pc:picChg chg="add mod modCrop">
          <ac:chgData name="Robin Müller" userId="S::robin.mueller@aclue.de::60926dc3-02ad-4d20-8df1-8b94517758bd" providerId="AD" clId="Web-{3D333F7A-3375-619C-14A2-06C1B70BD5FD}" dt="2021-11-06T06:40:53.155" v="31" actId="1076"/>
          <ac:picMkLst>
            <pc:docMk/>
            <pc:sldMk cId="3089950162" sldId="1031"/>
            <ac:picMk id="2" creationId="{C40EF6C2-DA2B-4F84-8A9A-48E305E4F747}"/>
          </ac:picMkLst>
        </pc:picChg>
        <pc:picChg chg="del">
          <ac:chgData name="Robin Müller" userId="S::robin.mueller@aclue.de::60926dc3-02ad-4d20-8df1-8b94517758bd" providerId="AD" clId="Web-{3D333F7A-3375-619C-14A2-06C1B70BD5FD}" dt="2021-11-06T06:36:25.195" v="7"/>
          <ac:picMkLst>
            <pc:docMk/>
            <pc:sldMk cId="3089950162" sldId="1031"/>
            <ac:picMk id="13" creationId="{002385FB-75F4-4FF0-AE9C-510954EF7A80}"/>
          </ac:picMkLst>
        </pc:picChg>
      </pc:sldChg>
      <pc:sldChg chg="modSp">
        <pc:chgData name="Robin Müller" userId="S::robin.mueller@aclue.de::60926dc3-02ad-4d20-8df1-8b94517758bd" providerId="AD" clId="Web-{3D333F7A-3375-619C-14A2-06C1B70BD5FD}" dt="2021-11-06T06:33:05.831" v="1" actId="20577"/>
        <pc:sldMkLst>
          <pc:docMk/>
          <pc:sldMk cId="3855272910" sldId="1051"/>
        </pc:sldMkLst>
        <pc:spChg chg="mod">
          <ac:chgData name="Robin Müller" userId="S::robin.mueller@aclue.de::60926dc3-02ad-4d20-8df1-8b94517758bd" providerId="AD" clId="Web-{3D333F7A-3375-619C-14A2-06C1B70BD5FD}" dt="2021-11-06T06:33:05.831" v="1" actId="20577"/>
          <ac:spMkLst>
            <pc:docMk/>
            <pc:sldMk cId="3855272910" sldId="1051"/>
            <ac:spMk id="5" creationId="{41927137-3EA6-476B-98A0-E2098FCE38B3}"/>
          </ac:spMkLst>
        </pc:spChg>
      </pc:sldChg>
      <pc:sldChg chg="add del replId">
        <pc:chgData name="Robin Müller" userId="S::robin.mueller@aclue.de::60926dc3-02ad-4d20-8df1-8b94517758bd" providerId="AD" clId="Web-{3D333F7A-3375-619C-14A2-06C1B70BD5FD}" dt="2021-11-06T06:40:33.264" v="28"/>
        <pc:sldMkLst>
          <pc:docMk/>
          <pc:sldMk cId="1425547102" sldId="1055"/>
        </pc:sldMkLst>
      </pc:sldChg>
      <pc:sldChg chg="addSp modSp add replId">
        <pc:chgData name="Robin Müller" userId="S::robin.mueller@aclue.de::60926dc3-02ad-4d20-8df1-8b94517758bd" providerId="AD" clId="Web-{3D333F7A-3375-619C-14A2-06C1B70BD5FD}" dt="2021-11-06T06:42:11.689" v="38"/>
        <pc:sldMkLst>
          <pc:docMk/>
          <pc:sldMk cId="3195891249" sldId="1055"/>
        </pc:sldMkLst>
        <pc:picChg chg="add mod">
          <ac:chgData name="Robin Müller" userId="S::robin.mueller@aclue.de::60926dc3-02ad-4d20-8df1-8b94517758bd" providerId="AD" clId="Web-{3D333F7A-3375-619C-14A2-06C1B70BD5FD}" dt="2021-11-06T06:42:11.689" v="38"/>
          <ac:picMkLst>
            <pc:docMk/>
            <pc:sldMk cId="3195891249" sldId="1055"/>
            <ac:picMk id="3" creationId="{52A694F4-DB50-4F32-AE98-8F626474A148}"/>
          </ac:picMkLst>
        </pc:picChg>
      </pc:sldChg>
    </pc:docChg>
  </pc:docChgLst>
  <pc:docChgLst>
    <pc:chgData name="Jörg Neumann" userId="4e8d60b5-fd42-4295-8064-50d4df7ebefa" providerId="ADAL" clId="{2FD41FD9-BADE-4105-A688-247D564CF36C}"/>
    <pc:docChg chg="undo custSel addSld delSld modSld sldOrd addSection delSection modSection">
      <pc:chgData name="Jörg Neumann" userId="4e8d60b5-fd42-4295-8064-50d4df7ebefa" providerId="ADAL" clId="{2FD41FD9-BADE-4105-A688-247D564CF36C}" dt="2022-07-07T12:27:24.586" v="171" actId="729"/>
      <pc:docMkLst>
        <pc:docMk/>
      </pc:docMkLst>
      <pc:sldChg chg="del">
        <pc:chgData name="Jörg Neumann" userId="4e8d60b5-fd42-4295-8064-50d4df7ebefa" providerId="ADAL" clId="{2FD41FD9-BADE-4105-A688-247D564CF36C}" dt="2022-06-23T13:29:18.543" v="0" actId="47"/>
        <pc:sldMkLst>
          <pc:docMk/>
          <pc:sldMk cId="2444268010" sldId="258"/>
        </pc:sldMkLst>
      </pc:sldChg>
      <pc:sldChg chg="del">
        <pc:chgData name="Jörg Neumann" userId="4e8d60b5-fd42-4295-8064-50d4df7ebefa" providerId="ADAL" clId="{2FD41FD9-BADE-4105-A688-247D564CF36C}" dt="2022-06-23T13:51:06.254" v="17" actId="2696"/>
        <pc:sldMkLst>
          <pc:docMk/>
          <pc:sldMk cId="3030600229" sldId="259"/>
        </pc:sldMkLst>
      </pc:sldChg>
      <pc:sldChg chg="mod ord modShow">
        <pc:chgData name="Jörg Neumann" userId="4e8d60b5-fd42-4295-8064-50d4df7ebefa" providerId="ADAL" clId="{2FD41FD9-BADE-4105-A688-247D564CF36C}" dt="2022-06-23T13:48:25.053" v="15" actId="729"/>
        <pc:sldMkLst>
          <pc:docMk/>
          <pc:sldMk cId="2816112525" sldId="262"/>
        </pc:sldMkLst>
      </pc:sldChg>
      <pc:sldChg chg="mod ord modShow">
        <pc:chgData name="Jörg Neumann" userId="4e8d60b5-fd42-4295-8064-50d4df7ebefa" providerId="ADAL" clId="{2FD41FD9-BADE-4105-A688-247D564CF36C}" dt="2022-06-23T13:48:25.053" v="15" actId="729"/>
        <pc:sldMkLst>
          <pc:docMk/>
          <pc:sldMk cId="3554194349" sldId="282"/>
        </pc:sldMkLst>
      </pc:sldChg>
      <pc:sldChg chg="mod ord modShow">
        <pc:chgData name="Jörg Neumann" userId="4e8d60b5-fd42-4295-8064-50d4df7ebefa" providerId="ADAL" clId="{2FD41FD9-BADE-4105-A688-247D564CF36C}" dt="2022-06-23T13:48:25.053" v="15" actId="729"/>
        <pc:sldMkLst>
          <pc:docMk/>
          <pc:sldMk cId="1980685984" sldId="283"/>
        </pc:sldMkLst>
      </pc:sldChg>
      <pc:sldChg chg="mod ord modShow">
        <pc:chgData name="Jörg Neumann" userId="4e8d60b5-fd42-4295-8064-50d4df7ebefa" providerId="ADAL" clId="{2FD41FD9-BADE-4105-A688-247D564CF36C}" dt="2022-06-23T13:48:25.053" v="15" actId="729"/>
        <pc:sldMkLst>
          <pc:docMk/>
          <pc:sldMk cId="3288258668" sldId="284"/>
        </pc:sldMkLst>
      </pc:sldChg>
      <pc:sldChg chg="del">
        <pc:chgData name="Jörg Neumann" userId="4e8d60b5-fd42-4295-8064-50d4df7ebefa" providerId="ADAL" clId="{2FD41FD9-BADE-4105-A688-247D564CF36C}" dt="2022-06-23T13:29:18.543" v="0" actId="47"/>
        <pc:sldMkLst>
          <pc:docMk/>
          <pc:sldMk cId="1599116076" sldId="643"/>
        </pc:sldMkLst>
      </pc:sldChg>
      <pc:sldChg chg="del">
        <pc:chgData name="Jörg Neumann" userId="4e8d60b5-fd42-4295-8064-50d4df7ebefa" providerId="ADAL" clId="{2FD41FD9-BADE-4105-A688-247D564CF36C}" dt="2022-06-23T13:29:18.543" v="0" actId="47"/>
        <pc:sldMkLst>
          <pc:docMk/>
          <pc:sldMk cId="635715962" sldId="667"/>
        </pc:sldMkLst>
      </pc:sldChg>
      <pc:sldChg chg="del">
        <pc:chgData name="Jörg Neumann" userId="4e8d60b5-fd42-4295-8064-50d4df7ebefa" providerId="ADAL" clId="{2FD41FD9-BADE-4105-A688-247D564CF36C}" dt="2022-06-23T13:29:18.543" v="0" actId="47"/>
        <pc:sldMkLst>
          <pc:docMk/>
          <pc:sldMk cId="2741644167" sldId="678"/>
        </pc:sldMkLst>
      </pc:sldChg>
      <pc:sldChg chg="del">
        <pc:chgData name="Jörg Neumann" userId="4e8d60b5-fd42-4295-8064-50d4df7ebefa" providerId="ADAL" clId="{2FD41FD9-BADE-4105-A688-247D564CF36C}" dt="2022-06-23T13:29:18.543" v="0" actId="47"/>
        <pc:sldMkLst>
          <pc:docMk/>
          <pc:sldMk cId="548404378" sldId="711"/>
        </pc:sldMkLst>
      </pc:sldChg>
      <pc:sldChg chg="del">
        <pc:chgData name="Jörg Neumann" userId="4e8d60b5-fd42-4295-8064-50d4df7ebefa" providerId="ADAL" clId="{2FD41FD9-BADE-4105-A688-247D564CF36C}" dt="2022-06-23T13:29:18.543" v="0" actId="47"/>
        <pc:sldMkLst>
          <pc:docMk/>
          <pc:sldMk cId="2518591666" sldId="714"/>
        </pc:sldMkLst>
      </pc:sldChg>
      <pc:sldChg chg="del">
        <pc:chgData name="Jörg Neumann" userId="4e8d60b5-fd42-4295-8064-50d4df7ebefa" providerId="ADAL" clId="{2FD41FD9-BADE-4105-A688-247D564CF36C}" dt="2022-06-23T13:29:18.543" v="0" actId="47"/>
        <pc:sldMkLst>
          <pc:docMk/>
          <pc:sldMk cId="3559620330" sldId="715"/>
        </pc:sldMkLst>
      </pc:sldChg>
      <pc:sldChg chg="del">
        <pc:chgData name="Jörg Neumann" userId="4e8d60b5-fd42-4295-8064-50d4df7ebefa" providerId="ADAL" clId="{2FD41FD9-BADE-4105-A688-247D564CF36C}" dt="2022-06-23T13:29:18.543" v="0" actId="47"/>
        <pc:sldMkLst>
          <pc:docMk/>
          <pc:sldMk cId="2066751048" sldId="716"/>
        </pc:sldMkLst>
      </pc:sldChg>
      <pc:sldChg chg="del">
        <pc:chgData name="Jörg Neumann" userId="4e8d60b5-fd42-4295-8064-50d4df7ebefa" providerId="ADAL" clId="{2FD41FD9-BADE-4105-A688-247D564CF36C}" dt="2022-06-23T13:29:18.543" v="0" actId="47"/>
        <pc:sldMkLst>
          <pc:docMk/>
          <pc:sldMk cId="2289122775" sldId="717"/>
        </pc:sldMkLst>
      </pc:sldChg>
      <pc:sldChg chg="add del">
        <pc:chgData name="Jörg Neumann" userId="4e8d60b5-fd42-4295-8064-50d4df7ebefa" providerId="ADAL" clId="{2FD41FD9-BADE-4105-A688-247D564CF36C}" dt="2022-06-23T13:30:12.305" v="9"/>
        <pc:sldMkLst>
          <pc:docMk/>
          <pc:sldMk cId="1614953158" sldId="718"/>
        </pc:sldMkLst>
      </pc:sldChg>
      <pc:sldChg chg="add del">
        <pc:chgData name="Jörg Neumann" userId="4e8d60b5-fd42-4295-8064-50d4df7ebefa" providerId="ADAL" clId="{2FD41FD9-BADE-4105-A688-247D564CF36C}" dt="2022-06-23T13:30:12.305" v="9"/>
        <pc:sldMkLst>
          <pc:docMk/>
          <pc:sldMk cId="2054533502" sldId="719"/>
        </pc:sldMkLst>
      </pc:sldChg>
      <pc:sldChg chg="del">
        <pc:chgData name="Jörg Neumann" userId="4e8d60b5-fd42-4295-8064-50d4df7ebefa" providerId="ADAL" clId="{2FD41FD9-BADE-4105-A688-247D564CF36C}" dt="2022-06-23T13:29:18.543" v="0" actId="47"/>
        <pc:sldMkLst>
          <pc:docMk/>
          <pc:sldMk cId="1686167902" sldId="752"/>
        </pc:sldMkLst>
      </pc:sldChg>
      <pc:sldChg chg="mod ord modShow">
        <pc:chgData name="Jörg Neumann" userId="4e8d60b5-fd42-4295-8064-50d4df7ebefa" providerId="ADAL" clId="{2FD41FD9-BADE-4105-A688-247D564CF36C}" dt="2022-06-23T13:48:25.053" v="15" actId="729"/>
        <pc:sldMkLst>
          <pc:docMk/>
          <pc:sldMk cId="2537551773" sldId="753"/>
        </pc:sldMkLst>
      </pc:sldChg>
      <pc:sldChg chg="mod ord modShow">
        <pc:chgData name="Jörg Neumann" userId="4e8d60b5-fd42-4295-8064-50d4df7ebefa" providerId="ADAL" clId="{2FD41FD9-BADE-4105-A688-247D564CF36C}" dt="2022-06-23T13:48:25.053" v="15" actId="729"/>
        <pc:sldMkLst>
          <pc:docMk/>
          <pc:sldMk cId="1078680876" sldId="754"/>
        </pc:sldMkLst>
      </pc:sldChg>
      <pc:sldChg chg="mod ord modShow">
        <pc:chgData name="Jörg Neumann" userId="4e8d60b5-fd42-4295-8064-50d4df7ebefa" providerId="ADAL" clId="{2FD41FD9-BADE-4105-A688-247D564CF36C}" dt="2022-06-23T13:48:25.053" v="15" actId="729"/>
        <pc:sldMkLst>
          <pc:docMk/>
          <pc:sldMk cId="4112891336" sldId="759"/>
        </pc:sldMkLst>
      </pc:sldChg>
      <pc:sldChg chg="mod ord modShow">
        <pc:chgData name="Jörg Neumann" userId="4e8d60b5-fd42-4295-8064-50d4df7ebefa" providerId="ADAL" clId="{2FD41FD9-BADE-4105-A688-247D564CF36C}" dt="2022-06-23T13:48:25.053" v="15" actId="729"/>
        <pc:sldMkLst>
          <pc:docMk/>
          <pc:sldMk cId="717027148" sldId="762"/>
        </pc:sldMkLst>
      </pc:sldChg>
      <pc:sldChg chg="mod ord modShow">
        <pc:chgData name="Jörg Neumann" userId="4e8d60b5-fd42-4295-8064-50d4df7ebefa" providerId="ADAL" clId="{2FD41FD9-BADE-4105-A688-247D564CF36C}" dt="2022-06-23T13:48:25.053" v="15" actId="729"/>
        <pc:sldMkLst>
          <pc:docMk/>
          <pc:sldMk cId="3426201772" sldId="763"/>
        </pc:sldMkLst>
      </pc:sldChg>
      <pc:sldChg chg="mod ord modShow">
        <pc:chgData name="Jörg Neumann" userId="4e8d60b5-fd42-4295-8064-50d4df7ebefa" providerId="ADAL" clId="{2FD41FD9-BADE-4105-A688-247D564CF36C}" dt="2022-06-23T13:48:25.053" v="15" actId="729"/>
        <pc:sldMkLst>
          <pc:docMk/>
          <pc:sldMk cId="706014324" sldId="764"/>
        </pc:sldMkLst>
      </pc:sldChg>
      <pc:sldChg chg="mod ord modShow">
        <pc:chgData name="Jörg Neumann" userId="4e8d60b5-fd42-4295-8064-50d4df7ebefa" providerId="ADAL" clId="{2FD41FD9-BADE-4105-A688-247D564CF36C}" dt="2022-06-23T13:48:25.053" v="15" actId="729"/>
        <pc:sldMkLst>
          <pc:docMk/>
          <pc:sldMk cId="3663328602" sldId="769"/>
        </pc:sldMkLst>
      </pc:sldChg>
      <pc:sldChg chg="mod ord modShow">
        <pc:chgData name="Jörg Neumann" userId="4e8d60b5-fd42-4295-8064-50d4df7ebefa" providerId="ADAL" clId="{2FD41FD9-BADE-4105-A688-247D564CF36C}" dt="2022-06-23T13:48:25.053" v="15" actId="729"/>
        <pc:sldMkLst>
          <pc:docMk/>
          <pc:sldMk cId="2819729583" sldId="770"/>
        </pc:sldMkLst>
      </pc:sldChg>
      <pc:sldChg chg="del">
        <pc:chgData name="Jörg Neumann" userId="4e8d60b5-fd42-4295-8064-50d4df7ebefa" providerId="ADAL" clId="{2FD41FD9-BADE-4105-A688-247D564CF36C}" dt="2022-06-23T13:51:06.254" v="17" actId="2696"/>
        <pc:sldMkLst>
          <pc:docMk/>
          <pc:sldMk cId="2137050472" sldId="933"/>
        </pc:sldMkLst>
      </pc:sldChg>
      <pc:sldChg chg="del">
        <pc:chgData name="Jörg Neumann" userId="4e8d60b5-fd42-4295-8064-50d4df7ebefa" providerId="ADAL" clId="{2FD41FD9-BADE-4105-A688-247D564CF36C}" dt="2022-06-23T13:51:06.254" v="17" actId="2696"/>
        <pc:sldMkLst>
          <pc:docMk/>
          <pc:sldMk cId="463987612" sldId="947"/>
        </pc:sldMkLst>
      </pc:sldChg>
      <pc:sldChg chg="del">
        <pc:chgData name="Jörg Neumann" userId="4e8d60b5-fd42-4295-8064-50d4df7ebefa" providerId="ADAL" clId="{2FD41FD9-BADE-4105-A688-247D564CF36C}" dt="2022-06-23T13:44:59.785" v="10" actId="47"/>
        <pc:sldMkLst>
          <pc:docMk/>
          <pc:sldMk cId="402514197" sldId="948"/>
        </pc:sldMkLst>
      </pc:sldChg>
      <pc:sldChg chg="del">
        <pc:chgData name="Jörg Neumann" userId="4e8d60b5-fd42-4295-8064-50d4df7ebefa" providerId="ADAL" clId="{2FD41FD9-BADE-4105-A688-247D564CF36C}" dt="2022-06-23T13:30:06.160" v="6" actId="47"/>
        <pc:sldMkLst>
          <pc:docMk/>
          <pc:sldMk cId="2506722219" sldId="949"/>
        </pc:sldMkLst>
      </pc:sldChg>
      <pc:sldChg chg="del">
        <pc:chgData name="Jörg Neumann" userId="4e8d60b5-fd42-4295-8064-50d4df7ebefa" providerId="ADAL" clId="{2FD41FD9-BADE-4105-A688-247D564CF36C}" dt="2022-06-27T08:17:35.826" v="136" actId="47"/>
        <pc:sldMkLst>
          <pc:docMk/>
          <pc:sldMk cId="2983004765" sldId="954"/>
        </pc:sldMkLst>
      </pc:sldChg>
      <pc:sldChg chg="del">
        <pc:chgData name="Jörg Neumann" userId="4e8d60b5-fd42-4295-8064-50d4df7ebefa" providerId="ADAL" clId="{2FD41FD9-BADE-4105-A688-247D564CF36C}" dt="2022-06-23T13:51:06.254" v="17" actId="2696"/>
        <pc:sldMkLst>
          <pc:docMk/>
          <pc:sldMk cId="1655568135" sldId="957"/>
        </pc:sldMkLst>
      </pc:sldChg>
      <pc:sldChg chg="del">
        <pc:chgData name="Jörg Neumann" userId="4e8d60b5-fd42-4295-8064-50d4df7ebefa" providerId="ADAL" clId="{2FD41FD9-BADE-4105-A688-247D564CF36C}" dt="2022-06-23T13:51:06.254" v="17" actId="2696"/>
        <pc:sldMkLst>
          <pc:docMk/>
          <pc:sldMk cId="757231373" sldId="967"/>
        </pc:sldMkLst>
      </pc:sldChg>
      <pc:sldChg chg="del">
        <pc:chgData name="Jörg Neumann" userId="4e8d60b5-fd42-4295-8064-50d4df7ebefa" providerId="ADAL" clId="{2FD41FD9-BADE-4105-A688-247D564CF36C}" dt="2022-06-23T13:51:06.254" v="17" actId="2696"/>
        <pc:sldMkLst>
          <pc:docMk/>
          <pc:sldMk cId="3312857362" sldId="969"/>
        </pc:sldMkLst>
      </pc:sldChg>
      <pc:sldChg chg="del">
        <pc:chgData name="Jörg Neumann" userId="4e8d60b5-fd42-4295-8064-50d4df7ebefa" providerId="ADAL" clId="{2FD41FD9-BADE-4105-A688-247D564CF36C}" dt="2022-06-23T13:51:06.254" v="17" actId="2696"/>
        <pc:sldMkLst>
          <pc:docMk/>
          <pc:sldMk cId="2852771062" sldId="972"/>
        </pc:sldMkLst>
      </pc:sldChg>
      <pc:sldChg chg="del">
        <pc:chgData name="Jörg Neumann" userId="4e8d60b5-fd42-4295-8064-50d4df7ebefa" providerId="ADAL" clId="{2FD41FD9-BADE-4105-A688-247D564CF36C}" dt="2022-06-23T13:51:06.254" v="17" actId="2696"/>
        <pc:sldMkLst>
          <pc:docMk/>
          <pc:sldMk cId="2272632405" sldId="975"/>
        </pc:sldMkLst>
      </pc:sldChg>
      <pc:sldChg chg="del">
        <pc:chgData name="Jörg Neumann" userId="4e8d60b5-fd42-4295-8064-50d4df7ebefa" providerId="ADAL" clId="{2FD41FD9-BADE-4105-A688-247D564CF36C}" dt="2022-06-23T13:51:06.254" v="17" actId="2696"/>
        <pc:sldMkLst>
          <pc:docMk/>
          <pc:sldMk cId="400227012" sldId="978"/>
        </pc:sldMkLst>
      </pc:sldChg>
      <pc:sldChg chg="mod modShow">
        <pc:chgData name="Jörg Neumann" userId="4e8d60b5-fd42-4295-8064-50d4df7ebefa" providerId="ADAL" clId="{2FD41FD9-BADE-4105-A688-247D564CF36C}" dt="2022-07-07T12:27:05.713" v="166" actId="729"/>
        <pc:sldMkLst>
          <pc:docMk/>
          <pc:sldMk cId="2953845272" sldId="984"/>
        </pc:sldMkLst>
      </pc:sldChg>
      <pc:sldChg chg="mod modShow">
        <pc:chgData name="Jörg Neumann" userId="4e8d60b5-fd42-4295-8064-50d4df7ebefa" providerId="ADAL" clId="{2FD41FD9-BADE-4105-A688-247D564CF36C}" dt="2022-07-07T12:27:11.519" v="167" actId="729"/>
        <pc:sldMkLst>
          <pc:docMk/>
          <pc:sldMk cId="4125631002" sldId="985"/>
        </pc:sldMkLst>
      </pc:sldChg>
      <pc:sldChg chg="mod modShow">
        <pc:chgData name="Jörg Neumann" userId="4e8d60b5-fd42-4295-8064-50d4df7ebefa" providerId="ADAL" clId="{2FD41FD9-BADE-4105-A688-247D564CF36C}" dt="2022-07-07T12:27:13.741" v="168" actId="729"/>
        <pc:sldMkLst>
          <pc:docMk/>
          <pc:sldMk cId="2331024054" sldId="986"/>
        </pc:sldMkLst>
      </pc:sldChg>
      <pc:sldChg chg="mod modShow">
        <pc:chgData name="Jörg Neumann" userId="4e8d60b5-fd42-4295-8064-50d4df7ebefa" providerId="ADAL" clId="{2FD41FD9-BADE-4105-A688-247D564CF36C}" dt="2022-07-07T12:27:19.391" v="169" actId="729"/>
        <pc:sldMkLst>
          <pc:docMk/>
          <pc:sldMk cId="1930297706" sldId="987"/>
        </pc:sldMkLst>
      </pc:sldChg>
      <pc:sldChg chg="mod modShow">
        <pc:chgData name="Jörg Neumann" userId="4e8d60b5-fd42-4295-8064-50d4df7ebefa" providerId="ADAL" clId="{2FD41FD9-BADE-4105-A688-247D564CF36C}" dt="2022-07-07T12:27:22.610" v="170" actId="729"/>
        <pc:sldMkLst>
          <pc:docMk/>
          <pc:sldMk cId="2234699448" sldId="988"/>
        </pc:sldMkLst>
      </pc:sldChg>
      <pc:sldChg chg="mod modShow">
        <pc:chgData name="Jörg Neumann" userId="4e8d60b5-fd42-4295-8064-50d4df7ebefa" providerId="ADAL" clId="{2FD41FD9-BADE-4105-A688-247D564CF36C}" dt="2022-07-07T12:27:24.586" v="171" actId="729"/>
        <pc:sldMkLst>
          <pc:docMk/>
          <pc:sldMk cId="1990577352" sldId="989"/>
        </pc:sldMkLst>
      </pc:sldChg>
      <pc:sldChg chg="del">
        <pc:chgData name="Jörg Neumann" userId="4e8d60b5-fd42-4295-8064-50d4df7ebefa" providerId="ADAL" clId="{2FD41FD9-BADE-4105-A688-247D564CF36C}" dt="2022-06-23T13:30:06.160" v="6" actId="47"/>
        <pc:sldMkLst>
          <pc:docMk/>
          <pc:sldMk cId="1140064620" sldId="990"/>
        </pc:sldMkLst>
      </pc:sldChg>
      <pc:sldChg chg="add del">
        <pc:chgData name="Jörg Neumann" userId="4e8d60b5-fd42-4295-8064-50d4df7ebefa" providerId="ADAL" clId="{2FD41FD9-BADE-4105-A688-247D564CF36C}" dt="2022-06-23T13:30:12.305" v="9"/>
        <pc:sldMkLst>
          <pc:docMk/>
          <pc:sldMk cId="2507379715" sldId="991"/>
        </pc:sldMkLst>
      </pc:sldChg>
      <pc:sldChg chg="del">
        <pc:chgData name="Jörg Neumann" userId="4e8d60b5-fd42-4295-8064-50d4df7ebefa" providerId="ADAL" clId="{2FD41FD9-BADE-4105-A688-247D564CF36C}" dt="2022-06-23T13:29:18.543" v="0" actId="47"/>
        <pc:sldMkLst>
          <pc:docMk/>
          <pc:sldMk cId="2463439484" sldId="992"/>
        </pc:sldMkLst>
      </pc:sldChg>
      <pc:sldChg chg="add del">
        <pc:chgData name="Jörg Neumann" userId="4e8d60b5-fd42-4295-8064-50d4df7ebefa" providerId="ADAL" clId="{2FD41FD9-BADE-4105-A688-247D564CF36C}" dt="2022-06-23T13:30:12.305" v="9"/>
        <pc:sldMkLst>
          <pc:docMk/>
          <pc:sldMk cId="3882257156" sldId="993"/>
        </pc:sldMkLst>
      </pc:sldChg>
      <pc:sldChg chg="del">
        <pc:chgData name="Jörg Neumann" userId="4e8d60b5-fd42-4295-8064-50d4df7ebefa" providerId="ADAL" clId="{2FD41FD9-BADE-4105-A688-247D564CF36C}" dt="2022-06-23T13:29:18.543" v="0" actId="47"/>
        <pc:sldMkLst>
          <pc:docMk/>
          <pc:sldMk cId="1846380459" sldId="994"/>
        </pc:sldMkLst>
      </pc:sldChg>
      <pc:sldChg chg="del">
        <pc:chgData name="Jörg Neumann" userId="4e8d60b5-fd42-4295-8064-50d4df7ebefa" providerId="ADAL" clId="{2FD41FD9-BADE-4105-A688-247D564CF36C}" dt="2022-06-23T13:29:18.543" v="0" actId="47"/>
        <pc:sldMkLst>
          <pc:docMk/>
          <pc:sldMk cId="1767972720" sldId="995"/>
        </pc:sldMkLst>
      </pc:sldChg>
      <pc:sldChg chg="del">
        <pc:chgData name="Jörg Neumann" userId="4e8d60b5-fd42-4295-8064-50d4df7ebefa" providerId="ADAL" clId="{2FD41FD9-BADE-4105-A688-247D564CF36C}" dt="2022-06-23T13:29:18.543" v="0" actId="47"/>
        <pc:sldMkLst>
          <pc:docMk/>
          <pc:sldMk cId="1285400371" sldId="996"/>
        </pc:sldMkLst>
      </pc:sldChg>
      <pc:sldChg chg="del">
        <pc:chgData name="Jörg Neumann" userId="4e8d60b5-fd42-4295-8064-50d4df7ebefa" providerId="ADAL" clId="{2FD41FD9-BADE-4105-A688-247D564CF36C}" dt="2022-06-23T13:29:18.543" v="0" actId="47"/>
        <pc:sldMkLst>
          <pc:docMk/>
          <pc:sldMk cId="3404891666" sldId="997"/>
        </pc:sldMkLst>
      </pc:sldChg>
      <pc:sldChg chg="del">
        <pc:chgData name="Jörg Neumann" userId="4e8d60b5-fd42-4295-8064-50d4df7ebefa" providerId="ADAL" clId="{2FD41FD9-BADE-4105-A688-247D564CF36C}" dt="2022-06-23T13:29:18.543" v="0" actId="47"/>
        <pc:sldMkLst>
          <pc:docMk/>
          <pc:sldMk cId="383106417" sldId="998"/>
        </pc:sldMkLst>
      </pc:sldChg>
      <pc:sldChg chg="del">
        <pc:chgData name="Jörg Neumann" userId="4e8d60b5-fd42-4295-8064-50d4df7ebefa" providerId="ADAL" clId="{2FD41FD9-BADE-4105-A688-247D564CF36C}" dt="2022-06-23T13:29:18.543" v="0" actId="47"/>
        <pc:sldMkLst>
          <pc:docMk/>
          <pc:sldMk cId="1374440823" sldId="999"/>
        </pc:sldMkLst>
      </pc:sldChg>
      <pc:sldChg chg="del">
        <pc:chgData name="Jörg Neumann" userId="4e8d60b5-fd42-4295-8064-50d4df7ebefa" providerId="ADAL" clId="{2FD41FD9-BADE-4105-A688-247D564CF36C}" dt="2022-06-23T13:29:18.543" v="0" actId="47"/>
        <pc:sldMkLst>
          <pc:docMk/>
          <pc:sldMk cId="3411878236" sldId="1000"/>
        </pc:sldMkLst>
      </pc:sldChg>
      <pc:sldChg chg="del">
        <pc:chgData name="Jörg Neumann" userId="4e8d60b5-fd42-4295-8064-50d4df7ebefa" providerId="ADAL" clId="{2FD41FD9-BADE-4105-A688-247D564CF36C}" dt="2022-06-23T13:29:18.543" v="0" actId="47"/>
        <pc:sldMkLst>
          <pc:docMk/>
          <pc:sldMk cId="1254484840" sldId="1001"/>
        </pc:sldMkLst>
      </pc:sldChg>
      <pc:sldChg chg="del">
        <pc:chgData name="Jörg Neumann" userId="4e8d60b5-fd42-4295-8064-50d4df7ebefa" providerId="ADAL" clId="{2FD41FD9-BADE-4105-A688-247D564CF36C}" dt="2022-06-23T13:29:18.543" v="0" actId="47"/>
        <pc:sldMkLst>
          <pc:docMk/>
          <pc:sldMk cId="2940075892" sldId="1002"/>
        </pc:sldMkLst>
      </pc:sldChg>
      <pc:sldChg chg="del">
        <pc:chgData name="Jörg Neumann" userId="4e8d60b5-fd42-4295-8064-50d4df7ebefa" providerId="ADAL" clId="{2FD41FD9-BADE-4105-A688-247D564CF36C}" dt="2022-06-23T13:29:18.543" v="0" actId="47"/>
        <pc:sldMkLst>
          <pc:docMk/>
          <pc:sldMk cId="397289104" sldId="1003"/>
        </pc:sldMkLst>
      </pc:sldChg>
      <pc:sldChg chg="del">
        <pc:chgData name="Jörg Neumann" userId="4e8d60b5-fd42-4295-8064-50d4df7ebefa" providerId="ADAL" clId="{2FD41FD9-BADE-4105-A688-247D564CF36C}" dt="2022-06-23T13:29:18.543" v="0" actId="47"/>
        <pc:sldMkLst>
          <pc:docMk/>
          <pc:sldMk cId="1874721317" sldId="1004"/>
        </pc:sldMkLst>
      </pc:sldChg>
      <pc:sldChg chg="del">
        <pc:chgData name="Jörg Neumann" userId="4e8d60b5-fd42-4295-8064-50d4df7ebefa" providerId="ADAL" clId="{2FD41FD9-BADE-4105-A688-247D564CF36C}" dt="2022-06-23T13:29:18.543" v="0" actId="47"/>
        <pc:sldMkLst>
          <pc:docMk/>
          <pc:sldMk cId="3455843754" sldId="1005"/>
        </pc:sldMkLst>
      </pc:sldChg>
      <pc:sldChg chg="del">
        <pc:chgData name="Jörg Neumann" userId="4e8d60b5-fd42-4295-8064-50d4df7ebefa" providerId="ADAL" clId="{2FD41FD9-BADE-4105-A688-247D564CF36C}" dt="2022-06-23T13:44:59.785" v="10" actId="47"/>
        <pc:sldMkLst>
          <pc:docMk/>
          <pc:sldMk cId="4131233640" sldId="1008"/>
        </pc:sldMkLst>
      </pc:sldChg>
      <pc:sldChg chg="del">
        <pc:chgData name="Jörg Neumann" userId="4e8d60b5-fd42-4295-8064-50d4df7ebefa" providerId="ADAL" clId="{2FD41FD9-BADE-4105-A688-247D564CF36C}" dt="2022-06-23T13:29:18.543" v="0" actId="47"/>
        <pc:sldMkLst>
          <pc:docMk/>
          <pc:sldMk cId="1689980158" sldId="1012"/>
        </pc:sldMkLst>
      </pc:sldChg>
      <pc:sldChg chg="del">
        <pc:chgData name="Jörg Neumann" userId="4e8d60b5-fd42-4295-8064-50d4df7ebefa" providerId="ADAL" clId="{2FD41FD9-BADE-4105-A688-247D564CF36C}" dt="2022-06-23T13:44:59.785" v="10" actId="47"/>
        <pc:sldMkLst>
          <pc:docMk/>
          <pc:sldMk cId="99683075" sldId="1030"/>
        </pc:sldMkLst>
      </pc:sldChg>
      <pc:sldChg chg="del">
        <pc:chgData name="Jörg Neumann" userId="4e8d60b5-fd42-4295-8064-50d4df7ebefa" providerId="ADAL" clId="{2FD41FD9-BADE-4105-A688-247D564CF36C}" dt="2022-06-23T13:44:59.785" v="10" actId="47"/>
        <pc:sldMkLst>
          <pc:docMk/>
          <pc:sldMk cId="605070125" sldId="1032"/>
        </pc:sldMkLst>
      </pc:sldChg>
      <pc:sldChg chg="del">
        <pc:chgData name="Jörg Neumann" userId="4e8d60b5-fd42-4295-8064-50d4df7ebefa" providerId="ADAL" clId="{2FD41FD9-BADE-4105-A688-247D564CF36C}" dt="2022-06-23T13:44:59.785" v="10" actId="47"/>
        <pc:sldMkLst>
          <pc:docMk/>
          <pc:sldMk cId="3701113034" sldId="1036"/>
        </pc:sldMkLst>
      </pc:sldChg>
      <pc:sldChg chg="del">
        <pc:chgData name="Jörg Neumann" userId="4e8d60b5-fd42-4295-8064-50d4df7ebefa" providerId="ADAL" clId="{2FD41FD9-BADE-4105-A688-247D564CF36C}" dt="2022-06-23T13:51:06.254" v="17" actId="2696"/>
        <pc:sldMkLst>
          <pc:docMk/>
          <pc:sldMk cId="2915526101" sldId="1053"/>
        </pc:sldMkLst>
      </pc:sldChg>
      <pc:sldChg chg="del">
        <pc:chgData name="Jörg Neumann" userId="4e8d60b5-fd42-4295-8064-50d4df7ebefa" providerId="ADAL" clId="{2FD41FD9-BADE-4105-A688-247D564CF36C}" dt="2022-06-23T13:44:59.785" v="10" actId="47"/>
        <pc:sldMkLst>
          <pc:docMk/>
          <pc:sldMk cId="683146968" sldId="1056"/>
        </pc:sldMkLst>
      </pc:sldChg>
      <pc:sldChg chg="del">
        <pc:chgData name="Jörg Neumann" userId="4e8d60b5-fd42-4295-8064-50d4df7ebefa" providerId="ADAL" clId="{2FD41FD9-BADE-4105-A688-247D564CF36C}" dt="2022-06-23T13:44:59.785" v="10" actId="47"/>
        <pc:sldMkLst>
          <pc:docMk/>
          <pc:sldMk cId="778751618" sldId="1057"/>
        </pc:sldMkLst>
      </pc:sldChg>
      <pc:sldChg chg="del">
        <pc:chgData name="Jörg Neumann" userId="4e8d60b5-fd42-4295-8064-50d4df7ebefa" providerId="ADAL" clId="{2FD41FD9-BADE-4105-A688-247D564CF36C}" dt="2022-06-23T13:44:59.785" v="10" actId="47"/>
        <pc:sldMkLst>
          <pc:docMk/>
          <pc:sldMk cId="3940543544" sldId="1058"/>
        </pc:sldMkLst>
      </pc:sldChg>
      <pc:sldChg chg="del">
        <pc:chgData name="Jörg Neumann" userId="4e8d60b5-fd42-4295-8064-50d4df7ebefa" providerId="ADAL" clId="{2FD41FD9-BADE-4105-A688-247D564CF36C}" dt="2022-06-23T13:57:46.007" v="67" actId="47"/>
        <pc:sldMkLst>
          <pc:docMk/>
          <pc:sldMk cId="549885098" sldId="1077"/>
        </pc:sldMkLst>
      </pc:sldChg>
      <pc:sldChg chg="del">
        <pc:chgData name="Jörg Neumann" userId="4e8d60b5-fd42-4295-8064-50d4df7ebefa" providerId="ADAL" clId="{2FD41FD9-BADE-4105-A688-247D564CF36C}" dt="2022-06-23T13:57:46.007" v="67" actId="47"/>
        <pc:sldMkLst>
          <pc:docMk/>
          <pc:sldMk cId="1740537880" sldId="1081"/>
        </pc:sldMkLst>
      </pc:sldChg>
      <pc:sldChg chg="del">
        <pc:chgData name="Jörg Neumann" userId="4e8d60b5-fd42-4295-8064-50d4df7ebefa" providerId="ADAL" clId="{2FD41FD9-BADE-4105-A688-247D564CF36C}" dt="2022-06-23T13:57:46.007" v="67" actId="47"/>
        <pc:sldMkLst>
          <pc:docMk/>
          <pc:sldMk cId="1126175359" sldId="1082"/>
        </pc:sldMkLst>
      </pc:sldChg>
      <pc:sldChg chg="del">
        <pc:chgData name="Jörg Neumann" userId="4e8d60b5-fd42-4295-8064-50d4df7ebefa" providerId="ADAL" clId="{2FD41FD9-BADE-4105-A688-247D564CF36C}" dt="2022-06-23T13:57:46.007" v="67" actId="47"/>
        <pc:sldMkLst>
          <pc:docMk/>
          <pc:sldMk cId="942152992" sldId="1083"/>
        </pc:sldMkLst>
      </pc:sldChg>
      <pc:sldChg chg="del">
        <pc:chgData name="Jörg Neumann" userId="4e8d60b5-fd42-4295-8064-50d4df7ebefa" providerId="ADAL" clId="{2FD41FD9-BADE-4105-A688-247D564CF36C}" dt="2022-06-23T13:57:46.007" v="67" actId="47"/>
        <pc:sldMkLst>
          <pc:docMk/>
          <pc:sldMk cId="2682033088" sldId="1084"/>
        </pc:sldMkLst>
      </pc:sldChg>
      <pc:sldChg chg="del">
        <pc:chgData name="Jörg Neumann" userId="4e8d60b5-fd42-4295-8064-50d4df7ebefa" providerId="ADAL" clId="{2FD41FD9-BADE-4105-A688-247D564CF36C}" dt="2022-06-23T13:51:06.254" v="17" actId="2696"/>
        <pc:sldMkLst>
          <pc:docMk/>
          <pc:sldMk cId="241230589" sldId="1091"/>
        </pc:sldMkLst>
      </pc:sldChg>
      <pc:sldChg chg="del">
        <pc:chgData name="Jörg Neumann" userId="4e8d60b5-fd42-4295-8064-50d4df7ebefa" providerId="ADAL" clId="{2FD41FD9-BADE-4105-A688-247D564CF36C}" dt="2022-06-23T13:51:06.254" v="17" actId="2696"/>
        <pc:sldMkLst>
          <pc:docMk/>
          <pc:sldMk cId="776126314" sldId="1092"/>
        </pc:sldMkLst>
      </pc:sldChg>
      <pc:sldChg chg="del">
        <pc:chgData name="Jörg Neumann" userId="4e8d60b5-fd42-4295-8064-50d4df7ebefa" providerId="ADAL" clId="{2FD41FD9-BADE-4105-A688-247D564CF36C}" dt="2022-06-23T13:51:06.254" v="17" actId="2696"/>
        <pc:sldMkLst>
          <pc:docMk/>
          <pc:sldMk cId="3645441424" sldId="1095"/>
        </pc:sldMkLst>
      </pc:sldChg>
      <pc:sldChg chg="del">
        <pc:chgData name="Jörg Neumann" userId="4e8d60b5-fd42-4295-8064-50d4df7ebefa" providerId="ADAL" clId="{2FD41FD9-BADE-4105-A688-247D564CF36C}" dt="2022-06-23T13:44:59.785" v="10" actId="47"/>
        <pc:sldMkLst>
          <pc:docMk/>
          <pc:sldMk cId="4092241544" sldId="1096"/>
        </pc:sldMkLst>
      </pc:sldChg>
      <pc:sldChg chg="mod modShow">
        <pc:chgData name="Jörg Neumann" userId="4e8d60b5-fd42-4295-8064-50d4df7ebefa" providerId="ADAL" clId="{2FD41FD9-BADE-4105-A688-247D564CF36C}" dt="2022-06-23T13:45:32.290" v="12" actId="729"/>
        <pc:sldMkLst>
          <pc:docMk/>
          <pc:sldMk cId="696595159" sldId="1098"/>
        </pc:sldMkLst>
      </pc:sldChg>
      <pc:sldChg chg="del">
        <pc:chgData name="Jörg Neumann" userId="4e8d60b5-fd42-4295-8064-50d4df7ebefa" providerId="ADAL" clId="{2FD41FD9-BADE-4105-A688-247D564CF36C}" dt="2022-06-23T13:44:59.785" v="10" actId="47"/>
        <pc:sldMkLst>
          <pc:docMk/>
          <pc:sldMk cId="3518575847" sldId="1099"/>
        </pc:sldMkLst>
      </pc:sldChg>
      <pc:sldChg chg="add del">
        <pc:chgData name="Jörg Neumann" userId="4e8d60b5-fd42-4295-8064-50d4df7ebefa" providerId="ADAL" clId="{2FD41FD9-BADE-4105-A688-247D564CF36C}" dt="2022-06-23T13:57:00.435" v="65" actId="47"/>
        <pc:sldMkLst>
          <pc:docMk/>
          <pc:sldMk cId="3588629127" sldId="1114"/>
        </pc:sldMkLst>
      </pc:sldChg>
      <pc:sldChg chg="del">
        <pc:chgData name="Jörg Neumann" userId="4e8d60b5-fd42-4295-8064-50d4df7ebefa" providerId="ADAL" clId="{2FD41FD9-BADE-4105-A688-247D564CF36C}" dt="2022-06-23T13:29:18.543" v="0" actId="47"/>
        <pc:sldMkLst>
          <pc:docMk/>
          <pc:sldMk cId="3911160524" sldId="1114"/>
        </pc:sldMkLst>
      </pc:sldChg>
      <pc:sldChg chg="del">
        <pc:chgData name="Jörg Neumann" userId="4e8d60b5-fd42-4295-8064-50d4df7ebefa" providerId="ADAL" clId="{2FD41FD9-BADE-4105-A688-247D564CF36C}" dt="2022-06-23T13:44:59.785" v="10" actId="47"/>
        <pc:sldMkLst>
          <pc:docMk/>
          <pc:sldMk cId="1420431453" sldId="1116"/>
        </pc:sldMkLst>
      </pc:sldChg>
      <pc:sldChg chg="del">
        <pc:chgData name="Jörg Neumann" userId="4e8d60b5-fd42-4295-8064-50d4df7ebefa" providerId="ADAL" clId="{2FD41FD9-BADE-4105-A688-247D564CF36C}" dt="2022-06-23T13:44:59.785" v="10" actId="47"/>
        <pc:sldMkLst>
          <pc:docMk/>
          <pc:sldMk cId="3529919093" sldId="1117"/>
        </pc:sldMkLst>
      </pc:sldChg>
      <pc:sldChg chg="del">
        <pc:chgData name="Jörg Neumann" userId="4e8d60b5-fd42-4295-8064-50d4df7ebefa" providerId="ADAL" clId="{2FD41FD9-BADE-4105-A688-247D564CF36C}" dt="2022-06-23T13:44:59.785" v="10" actId="47"/>
        <pc:sldMkLst>
          <pc:docMk/>
          <pc:sldMk cId="2171183243" sldId="1121"/>
        </pc:sldMkLst>
      </pc:sldChg>
      <pc:sldChg chg="add">
        <pc:chgData name="Jörg Neumann" userId="4e8d60b5-fd42-4295-8064-50d4df7ebefa" providerId="ADAL" clId="{2FD41FD9-BADE-4105-A688-247D564CF36C}" dt="2022-06-23T13:56:23.232" v="62"/>
        <pc:sldMkLst>
          <pc:docMk/>
          <pc:sldMk cId="2230649592" sldId="1123"/>
        </pc:sldMkLst>
      </pc:sldChg>
      <pc:sldChg chg="del">
        <pc:chgData name="Jörg Neumann" userId="4e8d60b5-fd42-4295-8064-50d4df7ebefa" providerId="ADAL" clId="{2FD41FD9-BADE-4105-A688-247D564CF36C}" dt="2022-06-23T13:44:59.785" v="10" actId="47"/>
        <pc:sldMkLst>
          <pc:docMk/>
          <pc:sldMk cId="3958266059" sldId="1123"/>
        </pc:sldMkLst>
      </pc:sldChg>
      <pc:sldChg chg="add">
        <pc:chgData name="Jörg Neumann" userId="4e8d60b5-fd42-4295-8064-50d4df7ebefa" providerId="ADAL" clId="{2FD41FD9-BADE-4105-A688-247D564CF36C}" dt="2022-06-23T13:56:23.232" v="62"/>
        <pc:sldMkLst>
          <pc:docMk/>
          <pc:sldMk cId="673846607" sldId="1124"/>
        </pc:sldMkLst>
      </pc:sldChg>
      <pc:sldChg chg="del">
        <pc:chgData name="Jörg Neumann" userId="4e8d60b5-fd42-4295-8064-50d4df7ebefa" providerId="ADAL" clId="{2FD41FD9-BADE-4105-A688-247D564CF36C}" dt="2022-06-23T13:44:59.785" v="10" actId="47"/>
        <pc:sldMkLst>
          <pc:docMk/>
          <pc:sldMk cId="4253497344" sldId="1124"/>
        </pc:sldMkLst>
      </pc:sldChg>
      <pc:sldChg chg="del">
        <pc:chgData name="Jörg Neumann" userId="4e8d60b5-fd42-4295-8064-50d4df7ebefa" providerId="ADAL" clId="{2FD41FD9-BADE-4105-A688-247D564CF36C}" dt="2022-06-23T13:44:59.785" v="10" actId="47"/>
        <pc:sldMkLst>
          <pc:docMk/>
          <pc:sldMk cId="1430415756" sldId="1125"/>
        </pc:sldMkLst>
      </pc:sldChg>
      <pc:sldChg chg="del">
        <pc:chgData name="Jörg Neumann" userId="4e8d60b5-fd42-4295-8064-50d4df7ebefa" providerId="ADAL" clId="{2FD41FD9-BADE-4105-A688-247D564CF36C}" dt="2022-06-23T13:44:59.785" v="10" actId="47"/>
        <pc:sldMkLst>
          <pc:docMk/>
          <pc:sldMk cId="2424177627" sldId="1126"/>
        </pc:sldMkLst>
      </pc:sldChg>
      <pc:sldChg chg="del">
        <pc:chgData name="Jörg Neumann" userId="4e8d60b5-fd42-4295-8064-50d4df7ebefa" providerId="ADAL" clId="{2FD41FD9-BADE-4105-A688-247D564CF36C}" dt="2022-06-23T13:44:59.785" v="10" actId="47"/>
        <pc:sldMkLst>
          <pc:docMk/>
          <pc:sldMk cId="2577826896" sldId="1127"/>
        </pc:sldMkLst>
      </pc:sldChg>
      <pc:sldChg chg="del">
        <pc:chgData name="Jörg Neumann" userId="4e8d60b5-fd42-4295-8064-50d4df7ebefa" providerId="ADAL" clId="{2FD41FD9-BADE-4105-A688-247D564CF36C}" dt="2022-06-23T13:44:59.785" v="10" actId="47"/>
        <pc:sldMkLst>
          <pc:docMk/>
          <pc:sldMk cId="3868068839" sldId="1128"/>
        </pc:sldMkLst>
      </pc:sldChg>
      <pc:sldChg chg="mod modShow">
        <pc:chgData name="Jörg Neumann" userId="4e8d60b5-fd42-4295-8064-50d4df7ebefa" providerId="ADAL" clId="{2FD41FD9-BADE-4105-A688-247D564CF36C}" dt="2022-07-07T12:24:47.065" v="159" actId="729"/>
        <pc:sldMkLst>
          <pc:docMk/>
          <pc:sldMk cId="2513556983" sldId="2605"/>
        </pc:sldMkLst>
      </pc:sldChg>
      <pc:sldChg chg="add del">
        <pc:chgData name="Jörg Neumann" userId="4e8d60b5-fd42-4295-8064-50d4df7ebefa" providerId="ADAL" clId="{2FD41FD9-BADE-4105-A688-247D564CF36C}" dt="2022-06-23T13:57:00.435" v="65" actId="47"/>
        <pc:sldMkLst>
          <pc:docMk/>
          <pc:sldMk cId="973630163" sldId="11069"/>
        </pc:sldMkLst>
      </pc:sldChg>
      <pc:sldChg chg="add del">
        <pc:chgData name="Jörg Neumann" userId="4e8d60b5-fd42-4295-8064-50d4df7ebefa" providerId="ADAL" clId="{2FD41FD9-BADE-4105-A688-247D564CF36C}" dt="2022-06-23T13:57:00.435" v="65" actId="47"/>
        <pc:sldMkLst>
          <pc:docMk/>
          <pc:sldMk cId="3157427206" sldId="11070"/>
        </pc:sldMkLst>
      </pc:sldChg>
      <pc:sldChg chg="add del">
        <pc:chgData name="Jörg Neumann" userId="4e8d60b5-fd42-4295-8064-50d4df7ebefa" providerId="ADAL" clId="{2FD41FD9-BADE-4105-A688-247D564CF36C}" dt="2022-06-23T13:57:00.435" v="65" actId="47"/>
        <pc:sldMkLst>
          <pc:docMk/>
          <pc:sldMk cId="755709259" sldId="11071"/>
        </pc:sldMkLst>
      </pc:sldChg>
      <pc:sldChg chg="add del">
        <pc:chgData name="Jörg Neumann" userId="4e8d60b5-fd42-4295-8064-50d4df7ebefa" providerId="ADAL" clId="{2FD41FD9-BADE-4105-A688-247D564CF36C}" dt="2022-06-27T08:15:42.157" v="70"/>
        <pc:sldMkLst>
          <pc:docMk/>
          <pc:sldMk cId="3602991345" sldId="11072"/>
        </pc:sldMkLst>
      </pc:sldChg>
      <pc:sldChg chg="addSp delSp modSp add mod delAnim modAnim">
        <pc:chgData name="Jörg Neumann" userId="4e8d60b5-fd42-4295-8064-50d4df7ebefa" providerId="ADAL" clId="{2FD41FD9-BADE-4105-A688-247D564CF36C}" dt="2022-06-27T08:21:03.128" v="158" actId="20577"/>
        <pc:sldMkLst>
          <pc:docMk/>
          <pc:sldMk cId="3789280161" sldId="11072"/>
        </pc:sldMkLst>
        <pc:spChg chg="add mod">
          <ac:chgData name="Jörg Neumann" userId="4e8d60b5-fd42-4295-8064-50d4df7ebefa" providerId="ADAL" clId="{2FD41FD9-BADE-4105-A688-247D564CF36C}" dt="2022-06-27T08:21:03.128" v="158" actId="20577"/>
          <ac:spMkLst>
            <pc:docMk/>
            <pc:sldMk cId="3789280161" sldId="11072"/>
            <ac:spMk id="12" creationId="{F5391EA1-EEDE-4B2A-4606-B718C0D18EC9}"/>
          </ac:spMkLst>
        </pc:spChg>
        <pc:spChg chg="del">
          <ac:chgData name="Jörg Neumann" userId="4e8d60b5-fd42-4295-8064-50d4df7ebefa" providerId="ADAL" clId="{2FD41FD9-BADE-4105-A688-247D564CF36C}" dt="2022-06-27T08:20:05.963" v="137" actId="478"/>
          <ac:spMkLst>
            <pc:docMk/>
            <pc:sldMk cId="3789280161" sldId="11072"/>
            <ac:spMk id="15" creationId="{6616297F-A4E1-1700-FB8A-C46D28941817}"/>
          </ac:spMkLst>
        </pc:spChg>
        <pc:spChg chg="add mod">
          <ac:chgData name="Jörg Neumann" userId="4e8d60b5-fd42-4295-8064-50d4df7ebefa" providerId="ADAL" clId="{2FD41FD9-BADE-4105-A688-247D564CF36C}" dt="2022-06-27T08:20:58.996" v="152" actId="20577"/>
          <ac:spMkLst>
            <pc:docMk/>
            <pc:sldMk cId="3789280161" sldId="11072"/>
            <ac:spMk id="17" creationId="{F7CD355C-775C-E1E7-2F14-24C2B5FFE36E}"/>
          </ac:spMkLst>
        </pc:spChg>
        <pc:spChg chg="mod">
          <ac:chgData name="Jörg Neumann" userId="4e8d60b5-fd42-4295-8064-50d4df7ebefa" providerId="ADAL" clId="{2FD41FD9-BADE-4105-A688-247D564CF36C}" dt="2022-06-27T08:16:46.847" v="110" actId="20577"/>
          <ac:spMkLst>
            <pc:docMk/>
            <pc:sldMk cId="3789280161" sldId="11072"/>
            <ac:spMk id="37" creationId="{E1ECF4D2-D420-4073-9CAA-209AEB3E3111}"/>
          </ac:spMkLst>
        </pc:spChg>
        <pc:spChg chg="mod">
          <ac:chgData name="Jörg Neumann" userId="4e8d60b5-fd42-4295-8064-50d4df7ebefa" providerId="ADAL" clId="{2FD41FD9-BADE-4105-A688-247D564CF36C}" dt="2022-06-27T08:16:56.797" v="131" actId="20577"/>
          <ac:spMkLst>
            <pc:docMk/>
            <pc:sldMk cId="3789280161" sldId="11072"/>
            <ac:spMk id="267" creationId="{75FB6D1B-1F77-49FC-A132-1C10A63CF934}"/>
          </ac:spMkLst>
        </pc:spChg>
        <pc:picChg chg="add mod">
          <ac:chgData name="Jörg Neumann" userId="4e8d60b5-fd42-4295-8064-50d4df7ebefa" providerId="ADAL" clId="{2FD41FD9-BADE-4105-A688-247D564CF36C}" dt="2022-06-27T08:20:06.552" v="138"/>
          <ac:picMkLst>
            <pc:docMk/>
            <pc:sldMk cId="3789280161" sldId="11072"/>
            <ac:picMk id="11" creationId="{58D26CCB-1718-23F8-F535-76374F3B7273}"/>
          </ac:picMkLst>
        </pc:picChg>
        <pc:picChg chg="mod">
          <ac:chgData name="Jörg Neumann" userId="4e8d60b5-fd42-4295-8064-50d4df7ebefa" providerId="ADAL" clId="{2FD41FD9-BADE-4105-A688-247D564CF36C}" dt="2022-06-27T08:16:50.595" v="121" actId="1038"/>
          <ac:picMkLst>
            <pc:docMk/>
            <pc:sldMk cId="3789280161" sldId="11072"/>
            <ac:picMk id="13" creationId="{3E7A94D6-5BA5-4143-A9CB-BF895BB4197B}"/>
          </ac:picMkLst>
        </pc:picChg>
        <pc:picChg chg="del">
          <ac:chgData name="Jörg Neumann" userId="4e8d60b5-fd42-4295-8064-50d4df7ebefa" providerId="ADAL" clId="{2FD41FD9-BADE-4105-A688-247D564CF36C}" dt="2022-06-27T08:20:05.963" v="137" actId="478"/>
          <ac:picMkLst>
            <pc:docMk/>
            <pc:sldMk cId="3789280161" sldId="11072"/>
            <ac:picMk id="14" creationId="{C9AE42CC-9598-02BD-42BD-3A3ADAAFB770}"/>
          </ac:picMkLst>
        </pc:picChg>
        <pc:picChg chg="add mod">
          <ac:chgData name="Jörg Neumann" userId="4e8d60b5-fd42-4295-8064-50d4df7ebefa" providerId="ADAL" clId="{2FD41FD9-BADE-4105-A688-247D564CF36C}" dt="2022-06-27T08:20:06.552" v="138"/>
          <ac:picMkLst>
            <pc:docMk/>
            <pc:sldMk cId="3789280161" sldId="11072"/>
            <ac:picMk id="16" creationId="{3C1336B1-B164-3238-8DE9-BBB661B971FD}"/>
          </ac:picMkLst>
        </pc:picChg>
      </pc:sldChg>
      <pc:sldChg chg="add del">
        <pc:chgData name="Jörg Neumann" userId="4e8d60b5-fd42-4295-8064-50d4df7ebefa" providerId="ADAL" clId="{2FD41FD9-BADE-4105-A688-247D564CF36C}" dt="2022-06-23T13:30:12.256" v="8"/>
        <pc:sldMkLst>
          <pc:docMk/>
          <pc:sldMk cId="4092046030" sldId="11072"/>
        </pc:sldMkLst>
      </pc:sldChg>
      <pc:sldChg chg="add del">
        <pc:chgData name="Jörg Neumann" userId="4e8d60b5-fd42-4295-8064-50d4df7ebefa" providerId="ADAL" clId="{2FD41FD9-BADE-4105-A688-247D564CF36C}" dt="2022-06-27T08:15:31.422" v="68" actId="2696"/>
        <pc:sldMkLst>
          <pc:docMk/>
          <pc:sldMk cId="4271169588" sldId="11072"/>
        </pc:sldMkLst>
      </pc:sldChg>
      <pc:sldChg chg="modSp add mod">
        <pc:chgData name="Jörg Neumann" userId="4e8d60b5-fd42-4295-8064-50d4df7ebefa" providerId="ADAL" clId="{2FD41FD9-BADE-4105-A688-247D564CF36C}" dt="2022-06-27T08:16:17.604" v="103" actId="1037"/>
        <pc:sldMkLst>
          <pc:docMk/>
          <pc:sldMk cId="196955355" sldId="11073"/>
        </pc:sldMkLst>
        <pc:spChg chg="mod">
          <ac:chgData name="Jörg Neumann" userId="4e8d60b5-fd42-4295-8064-50d4df7ebefa" providerId="ADAL" clId="{2FD41FD9-BADE-4105-A688-247D564CF36C}" dt="2022-06-27T08:16:04.976" v="91" actId="20577"/>
          <ac:spMkLst>
            <pc:docMk/>
            <pc:sldMk cId="196955355" sldId="11073"/>
            <ac:spMk id="15" creationId="{D70FBF4F-9C29-40E9-8829-B5DA917D84DA}"/>
          </ac:spMkLst>
        </pc:spChg>
        <pc:spChg chg="mod">
          <ac:chgData name="Jörg Neumann" userId="4e8d60b5-fd42-4295-8064-50d4df7ebefa" providerId="ADAL" clId="{2FD41FD9-BADE-4105-A688-247D564CF36C}" dt="2022-06-27T08:15:57.333" v="81" actId="20577"/>
          <ac:spMkLst>
            <pc:docMk/>
            <pc:sldMk cId="196955355" sldId="11073"/>
            <ac:spMk id="17" creationId="{08EA21FE-B571-4CB3-A088-59B09D2F158F}"/>
          </ac:spMkLst>
        </pc:spChg>
        <pc:picChg chg="mod">
          <ac:chgData name="Jörg Neumann" userId="4e8d60b5-fd42-4295-8064-50d4df7ebefa" providerId="ADAL" clId="{2FD41FD9-BADE-4105-A688-247D564CF36C}" dt="2022-06-27T08:16:17.604" v="103" actId="1037"/>
          <ac:picMkLst>
            <pc:docMk/>
            <pc:sldMk cId="196955355" sldId="11073"/>
            <ac:picMk id="39" creationId="{2B36C3CC-4F67-4540-89E9-5AF6730601BF}"/>
          </ac:picMkLst>
        </pc:picChg>
      </pc:sldChg>
      <pc:sldChg chg="del modNotesTx">
        <pc:chgData name="Jörg Neumann" userId="4e8d60b5-fd42-4295-8064-50d4df7ebefa" providerId="ADAL" clId="{2FD41FD9-BADE-4105-A688-247D564CF36C}" dt="2022-06-27T08:15:44.069" v="72" actId="2696"/>
        <pc:sldMkLst>
          <pc:docMk/>
          <pc:sldMk cId="2308018880" sldId="11073"/>
        </pc:sldMkLst>
      </pc:sldChg>
      <pc:sldChg chg="add del">
        <pc:chgData name="Jörg Neumann" userId="4e8d60b5-fd42-4295-8064-50d4df7ebefa" providerId="ADAL" clId="{2FD41FD9-BADE-4105-A688-247D564CF36C}" dt="2022-06-27T08:15:52.986" v="74"/>
        <pc:sldMkLst>
          <pc:docMk/>
          <pc:sldMk cId="2346415630" sldId="11073"/>
        </pc:sldMkLst>
      </pc:sldChg>
      <pc:sldChg chg="add">
        <pc:chgData name="Jörg Neumann" userId="4e8d60b5-fd42-4295-8064-50d4df7ebefa" providerId="ADAL" clId="{2FD41FD9-BADE-4105-A688-247D564CF36C}" dt="2022-06-23T13:49:06.788" v="16"/>
        <pc:sldMkLst>
          <pc:docMk/>
          <pc:sldMk cId="3734345170" sldId="11076"/>
        </pc:sldMkLst>
      </pc:sldChg>
      <pc:sldChg chg="add">
        <pc:chgData name="Jörg Neumann" userId="4e8d60b5-fd42-4295-8064-50d4df7ebefa" providerId="ADAL" clId="{2FD41FD9-BADE-4105-A688-247D564CF36C}" dt="2022-06-23T13:56:23.232" v="62"/>
        <pc:sldMkLst>
          <pc:docMk/>
          <pc:sldMk cId="2053321491" sldId="11077"/>
        </pc:sldMkLst>
      </pc:sldChg>
      <pc:sldMasterChg chg="delSldLayout">
        <pc:chgData name="Jörg Neumann" userId="4e8d60b5-fd42-4295-8064-50d4df7ebefa" providerId="ADAL" clId="{2FD41FD9-BADE-4105-A688-247D564CF36C}" dt="2022-06-23T13:51:06.254" v="17" actId="2696"/>
        <pc:sldMasterMkLst>
          <pc:docMk/>
          <pc:sldMasterMk cId="2739381180" sldId="2147483660"/>
        </pc:sldMasterMkLst>
        <pc:sldLayoutChg chg="del">
          <pc:chgData name="Jörg Neumann" userId="4e8d60b5-fd42-4295-8064-50d4df7ebefa" providerId="ADAL" clId="{2FD41FD9-BADE-4105-A688-247D564CF36C}" dt="2022-06-23T13:51:06.254" v="17" actId="2696"/>
          <pc:sldLayoutMkLst>
            <pc:docMk/>
            <pc:sldMasterMk cId="2739381180" sldId="2147483660"/>
            <pc:sldLayoutMk cId="3964009875" sldId="2147483732"/>
          </pc:sldLayoutMkLst>
        </pc:sldLayoutChg>
      </pc:sldMasterChg>
    </pc:docChg>
  </pc:docChgLst>
  <pc:docChgLst>
    <pc:chgData name="Jörg Neumann" userId="4e8d60b5-fd42-4295-8064-50d4df7ebefa" providerId="ADAL" clId="{55764049-3C7F-40D1-893E-AA0A5324F1D7}"/>
    <pc:docChg chg="undo redo custSel addSld delSld modSld sldOrd delSection modSection">
      <pc:chgData name="Jörg Neumann" userId="4e8d60b5-fd42-4295-8064-50d4df7ebefa" providerId="ADAL" clId="{55764049-3C7F-40D1-893E-AA0A5324F1D7}" dt="2022-05-02T12:21:21.462" v="732" actId="729"/>
      <pc:docMkLst>
        <pc:docMk/>
      </pc:docMkLst>
      <pc:sldChg chg="mod modShow">
        <pc:chgData name="Jörg Neumann" userId="4e8d60b5-fd42-4295-8064-50d4df7ebefa" providerId="ADAL" clId="{55764049-3C7F-40D1-893E-AA0A5324F1D7}" dt="2022-05-02T12:21:12.930" v="730" actId="729"/>
        <pc:sldMkLst>
          <pc:docMk/>
          <pc:sldMk cId="2444268010" sldId="258"/>
        </pc:sldMkLst>
      </pc:sldChg>
      <pc:sldChg chg="add">
        <pc:chgData name="Jörg Neumann" userId="4e8d60b5-fd42-4295-8064-50d4df7ebefa" providerId="ADAL" clId="{55764049-3C7F-40D1-893E-AA0A5324F1D7}" dt="2022-04-29T11:46:45.751" v="351"/>
        <pc:sldMkLst>
          <pc:docMk/>
          <pc:sldMk cId="2816112525" sldId="262"/>
        </pc:sldMkLst>
      </pc:sldChg>
      <pc:sldChg chg="add">
        <pc:chgData name="Jörg Neumann" userId="4e8d60b5-fd42-4295-8064-50d4df7ebefa" providerId="ADAL" clId="{55764049-3C7F-40D1-893E-AA0A5324F1D7}" dt="2022-04-29T11:46:45.751" v="351"/>
        <pc:sldMkLst>
          <pc:docMk/>
          <pc:sldMk cId="3554194349" sldId="282"/>
        </pc:sldMkLst>
      </pc:sldChg>
      <pc:sldChg chg="add">
        <pc:chgData name="Jörg Neumann" userId="4e8d60b5-fd42-4295-8064-50d4df7ebefa" providerId="ADAL" clId="{55764049-3C7F-40D1-893E-AA0A5324F1D7}" dt="2022-04-29T11:46:45.751" v="351"/>
        <pc:sldMkLst>
          <pc:docMk/>
          <pc:sldMk cId="1980685984" sldId="283"/>
        </pc:sldMkLst>
      </pc:sldChg>
      <pc:sldChg chg="add">
        <pc:chgData name="Jörg Neumann" userId="4e8d60b5-fd42-4295-8064-50d4df7ebefa" providerId="ADAL" clId="{55764049-3C7F-40D1-893E-AA0A5324F1D7}" dt="2022-04-29T11:46:45.751" v="351"/>
        <pc:sldMkLst>
          <pc:docMk/>
          <pc:sldMk cId="3288258668" sldId="284"/>
        </pc:sldMkLst>
      </pc:sldChg>
      <pc:sldChg chg="mod modShow">
        <pc:chgData name="Jörg Neumann" userId="4e8d60b5-fd42-4295-8064-50d4df7ebefa" providerId="ADAL" clId="{55764049-3C7F-40D1-893E-AA0A5324F1D7}" dt="2022-05-02T12:21:21.462" v="732" actId="729"/>
        <pc:sldMkLst>
          <pc:docMk/>
          <pc:sldMk cId="1599116076" sldId="643"/>
        </pc:sldMkLst>
      </pc:sldChg>
      <pc:sldChg chg="mod modShow">
        <pc:chgData name="Jörg Neumann" userId="4e8d60b5-fd42-4295-8064-50d4df7ebefa" providerId="ADAL" clId="{55764049-3C7F-40D1-893E-AA0A5324F1D7}" dt="2022-05-02T12:21:05.804" v="729" actId="729"/>
        <pc:sldMkLst>
          <pc:docMk/>
          <pc:sldMk cId="635715962" sldId="667"/>
        </pc:sldMkLst>
      </pc:sldChg>
      <pc:sldChg chg="mod modShow">
        <pc:chgData name="Jörg Neumann" userId="4e8d60b5-fd42-4295-8064-50d4df7ebefa" providerId="ADAL" clId="{55764049-3C7F-40D1-893E-AA0A5324F1D7}" dt="2022-05-02T12:21:05.804" v="729" actId="729"/>
        <pc:sldMkLst>
          <pc:docMk/>
          <pc:sldMk cId="548404378" sldId="711"/>
        </pc:sldMkLst>
      </pc:sldChg>
      <pc:sldChg chg="mod modShow">
        <pc:chgData name="Jörg Neumann" userId="4e8d60b5-fd42-4295-8064-50d4df7ebefa" providerId="ADAL" clId="{55764049-3C7F-40D1-893E-AA0A5324F1D7}" dt="2022-05-02T12:21:05.804" v="729" actId="729"/>
        <pc:sldMkLst>
          <pc:docMk/>
          <pc:sldMk cId="2518591666" sldId="714"/>
        </pc:sldMkLst>
      </pc:sldChg>
      <pc:sldChg chg="modSp mod ord">
        <pc:chgData name="Jörg Neumann" userId="4e8d60b5-fd42-4295-8064-50d4df7ebefa" providerId="ADAL" clId="{55764049-3C7F-40D1-893E-AA0A5324F1D7}" dt="2022-04-29T12:59:06.391" v="602" actId="1037"/>
        <pc:sldMkLst>
          <pc:docMk/>
          <pc:sldMk cId="311315917" sldId="739"/>
        </pc:sldMkLst>
        <pc:spChg chg="mod">
          <ac:chgData name="Jörg Neumann" userId="4e8d60b5-fd42-4295-8064-50d4df7ebefa" providerId="ADAL" clId="{55764049-3C7F-40D1-893E-AA0A5324F1D7}" dt="2022-04-29T12:59:06.391" v="602" actId="1037"/>
          <ac:spMkLst>
            <pc:docMk/>
            <pc:sldMk cId="311315917" sldId="739"/>
            <ac:spMk id="3" creationId="{D9893F36-1790-4606-966F-27F0A11EB214}"/>
          </ac:spMkLst>
        </pc:spChg>
      </pc:sldChg>
      <pc:sldChg chg="mod modShow">
        <pc:chgData name="Jörg Neumann" userId="4e8d60b5-fd42-4295-8064-50d4df7ebefa" providerId="ADAL" clId="{55764049-3C7F-40D1-893E-AA0A5324F1D7}" dt="2022-05-02T12:21:15.420" v="731" actId="729"/>
        <pc:sldMkLst>
          <pc:docMk/>
          <pc:sldMk cId="1686167902" sldId="752"/>
        </pc:sldMkLst>
      </pc:sldChg>
      <pc:sldChg chg="modSp add mod modAnim">
        <pc:chgData name="Jörg Neumann" userId="4e8d60b5-fd42-4295-8064-50d4df7ebefa" providerId="ADAL" clId="{55764049-3C7F-40D1-893E-AA0A5324F1D7}" dt="2022-05-02T05:15:25.089" v="725" actId="20577"/>
        <pc:sldMkLst>
          <pc:docMk/>
          <pc:sldMk cId="2537551773" sldId="753"/>
        </pc:sldMkLst>
        <pc:spChg chg="mod">
          <ac:chgData name="Jörg Neumann" userId="4e8d60b5-fd42-4295-8064-50d4df7ebefa" providerId="ADAL" clId="{55764049-3C7F-40D1-893E-AA0A5324F1D7}" dt="2022-05-02T05:14:50.261" v="702" actId="20577"/>
          <ac:spMkLst>
            <pc:docMk/>
            <pc:sldMk cId="2537551773" sldId="753"/>
            <ac:spMk id="37" creationId="{F9D199B6-E9DC-4F66-91B2-0F48A0820FA8}"/>
          </ac:spMkLst>
        </pc:spChg>
        <pc:grpChg chg="mod">
          <ac:chgData name="Jörg Neumann" userId="4e8d60b5-fd42-4295-8064-50d4df7ebefa" providerId="ADAL" clId="{55764049-3C7F-40D1-893E-AA0A5324F1D7}" dt="2022-05-02T05:15:23.535" v="724" actId="1076"/>
          <ac:grpSpMkLst>
            <pc:docMk/>
            <pc:sldMk cId="2537551773" sldId="753"/>
            <ac:grpSpMk id="30" creationId="{85A49644-3D76-4A93-A273-FF0F91DDD0AA}"/>
          </ac:grpSpMkLst>
        </pc:grpChg>
      </pc:sldChg>
      <pc:sldChg chg="add">
        <pc:chgData name="Jörg Neumann" userId="4e8d60b5-fd42-4295-8064-50d4df7ebefa" providerId="ADAL" clId="{55764049-3C7F-40D1-893E-AA0A5324F1D7}" dt="2022-04-29T11:46:45.751" v="351"/>
        <pc:sldMkLst>
          <pc:docMk/>
          <pc:sldMk cId="1078680876" sldId="754"/>
        </pc:sldMkLst>
      </pc:sldChg>
      <pc:sldChg chg="add del">
        <pc:chgData name="Jörg Neumann" userId="4e8d60b5-fd42-4295-8064-50d4df7ebefa" providerId="ADAL" clId="{55764049-3C7F-40D1-893E-AA0A5324F1D7}" dt="2022-04-29T11:49:49.186" v="368" actId="47"/>
        <pc:sldMkLst>
          <pc:docMk/>
          <pc:sldMk cId="1110190870" sldId="756"/>
        </pc:sldMkLst>
      </pc:sldChg>
      <pc:sldChg chg="add del">
        <pc:chgData name="Jörg Neumann" userId="4e8d60b5-fd42-4295-8064-50d4df7ebefa" providerId="ADAL" clId="{55764049-3C7F-40D1-893E-AA0A5324F1D7}" dt="2022-04-29T11:49:49.186" v="368" actId="47"/>
        <pc:sldMkLst>
          <pc:docMk/>
          <pc:sldMk cId="4150872336" sldId="757"/>
        </pc:sldMkLst>
      </pc:sldChg>
      <pc:sldChg chg="add modNotesTx">
        <pc:chgData name="Jörg Neumann" userId="4e8d60b5-fd42-4295-8064-50d4df7ebefa" providerId="ADAL" clId="{55764049-3C7F-40D1-893E-AA0A5324F1D7}" dt="2022-04-29T12:54:45.275" v="446"/>
        <pc:sldMkLst>
          <pc:docMk/>
          <pc:sldMk cId="4112891336" sldId="759"/>
        </pc:sldMkLst>
      </pc:sldChg>
      <pc:sldChg chg="add del">
        <pc:chgData name="Jörg Neumann" userId="4e8d60b5-fd42-4295-8064-50d4df7ebefa" providerId="ADAL" clId="{55764049-3C7F-40D1-893E-AA0A5324F1D7}" dt="2022-04-29T11:49:49.186" v="368" actId="47"/>
        <pc:sldMkLst>
          <pc:docMk/>
          <pc:sldMk cId="3739357578" sldId="760"/>
        </pc:sldMkLst>
      </pc:sldChg>
      <pc:sldChg chg="add del">
        <pc:chgData name="Jörg Neumann" userId="4e8d60b5-fd42-4295-8064-50d4df7ebefa" providerId="ADAL" clId="{55764049-3C7F-40D1-893E-AA0A5324F1D7}" dt="2022-04-29T11:49:49.186" v="368" actId="47"/>
        <pc:sldMkLst>
          <pc:docMk/>
          <pc:sldMk cId="1275334340" sldId="761"/>
        </pc:sldMkLst>
      </pc:sldChg>
      <pc:sldChg chg="add">
        <pc:chgData name="Jörg Neumann" userId="4e8d60b5-fd42-4295-8064-50d4df7ebefa" providerId="ADAL" clId="{55764049-3C7F-40D1-893E-AA0A5324F1D7}" dt="2022-04-29T11:46:45.751" v="351"/>
        <pc:sldMkLst>
          <pc:docMk/>
          <pc:sldMk cId="717027148" sldId="762"/>
        </pc:sldMkLst>
      </pc:sldChg>
      <pc:sldChg chg="modSp add mod">
        <pc:chgData name="Jörg Neumann" userId="4e8d60b5-fd42-4295-8064-50d4df7ebefa" providerId="ADAL" clId="{55764049-3C7F-40D1-893E-AA0A5324F1D7}" dt="2022-04-29T11:50:20.667" v="407" actId="1035"/>
        <pc:sldMkLst>
          <pc:docMk/>
          <pc:sldMk cId="3426201772" sldId="763"/>
        </pc:sldMkLst>
        <pc:spChg chg="mod">
          <ac:chgData name="Jörg Neumann" userId="4e8d60b5-fd42-4295-8064-50d4df7ebefa" providerId="ADAL" clId="{55764049-3C7F-40D1-893E-AA0A5324F1D7}" dt="2022-04-29T11:50:14.939" v="389" actId="1036"/>
          <ac:spMkLst>
            <pc:docMk/>
            <pc:sldMk cId="3426201772" sldId="763"/>
            <ac:spMk id="7" creationId="{D1F050A3-9F42-4093-A45E-EE9BCE94BF88}"/>
          </ac:spMkLst>
        </pc:spChg>
        <pc:spChg chg="mod">
          <ac:chgData name="Jörg Neumann" userId="4e8d60b5-fd42-4295-8064-50d4df7ebefa" providerId="ADAL" clId="{55764049-3C7F-40D1-893E-AA0A5324F1D7}" dt="2022-04-29T11:50:20.667" v="407" actId="1035"/>
          <ac:spMkLst>
            <pc:docMk/>
            <pc:sldMk cId="3426201772" sldId="763"/>
            <ac:spMk id="8" creationId="{97DE470D-9EBC-4D2F-B2C5-FC7C952D800B}"/>
          </ac:spMkLst>
        </pc:spChg>
      </pc:sldChg>
      <pc:sldChg chg="add">
        <pc:chgData name="Jörg Neumann" userId="4e8d60b5-fd42-4295-8064-50d4df7ebefa" providerId="ADAL" clId="{55764049-3C7F-40D1-893E-AA0A5324F1D7}" dt="2022-04-29T11:46:45.751" v="351"/>
        <pc:sldMkLst>
          <pc:docMk/>
          <pc:sldMk cId="706014324" sldId="764"/>
        </pc:sldMkLst>
      </pc:sldChg>
      <pc:sldChg chg="modSp add mod ord modShow">
        <pc:chgData name="Jörg Neumann" userId="4e8d60b5-fd42-4295-8064-50d4df7ebefa" providerId="ADAL" clId="{55764049-3C7F-40D1-893E-AA0A5324F1D7}" dt="2022-04-29T12:55:47.798" v="462"/>
        <pc:sldMkLst>
          <pc:docMk/>
          <pc:sldMk cId="4083203567" sldId="765"/>
        </pc:sldMkLst>
        <pc:spChg chg="mod">
          <ac:chgData name="Jörg Neumann" userId="4e8d60b5-fd42-4295-8064-50d4df7ebefa" providerId="ADAL" clId="{55764049-3C7F-40D1-893E-AA0A5324F1D7}" dt="2022-04-29T12:55:14.559" v="460" actId="20577"/>
          <ac:spMkLst>
            <pc:docMk/>
            <pc:sldMk cId="4083203567" sldId="765"/>
            <ac:spMk id="2" creationId="{CE0393A2-68CF-4D4F-B9C3-9BC9F1EF3867}"/>
          </ac:spMkLst>
        </pc:spChg>
      </pc:sldChg>
      <pc:sldChg chg="add del">
        <pc:chgData name="Jörg Neumann" userId="4e8d60b5-fd42-4295-8064-50d4df7ebefa" providerId="ADAL" clId="{55764049-3C7F-40D1-893E-AA0A5324F1D7}" dt="2022-04-29T11:49:49.186" v="368" actId="47"/>
        <pc:sldMkLst>
          <pc:docMk/>
          <pc:sldMk cId="1933404918" sldId="767"/>
        </pc:sldMkLst>
      </pc:sldChg>
      <pc:sldChg chg="add del">
        <pc:chgData name="Jörg Neumann" userId="4e8d60b5-fd42-4295-8064-50d4df7ebefa" providerId="ADAL" clId="{55764049-3C7F-40D1-893E-AA0A5324F1D7}" dt="2022-04-29T11:49:49.186" v="368" actId="47"/>
        <pc:sldMkLst>
          <pc:docMk/>
          <pc:sldMk cId="3653188744" sldId="768"/>
        </pc:sldMkLst>
      </pc:sldChg>
      <pc:sldChg chg="modSp add mod">
        <pc:chgData name="Jörg Neumann" userId="4e8d60b5-fd42-4295-8064-50d4df7ebefa" providerId="ADAL" clId="{55764049-3C7F-40D1-893E-AA0A5324F1D7}" dt="2022-04-29T11:48:22.852" v="367" actId="404"/>
        <pc:sldMkLst>
          <pc:docMk/>
          <pc:sldMk cId="3663328602" sldId="769"/>
        </pc:sldMkLst>
        <pc:spChg chg="mod">
          <ac:chgData name="Jörg Neumann" userId="4e8d60b5-fd42-4295-8064-50d4df7ebefa" providerId="ADAL" clId="{55764049-3C7F-40D1-893E-AA0A5324F1D7}" dt="2022-04-29T11:48:22.852" v="367" actId="404"/>
          <ac:spMkLst>
            <pc:docMk/>
            <pc:sldMk cId="3663328602" sldId="769"/>
            <ac:spMk id="9" creationId="{75237C33-6201-43E0-B126-CEDD6C3C2C5D}"/>
          </ac:spMkLst>
        </pc:spChg>
      </pc:sldChg>
      <pc:sldChg chg="add">
        <pc:chgData name="Jörg Neumann" userId="4e8d60b5-fd42-4295-8064-50d4df7ebefa" providerId="ADAL" clId="{55764049-3C7F-40D1-893E-AA0A5324F1D7}" dt="2022-04-29T11:46:45.751" v="351"/>
        <pc:sldMkLst>
          <pc:docMk/>
          <pc:sldMk cId="2819729583" sldId="770"/>
        </pc:sldMkLst>
      </pc:sldChg>
      <pc:sldChg chg="add del">
        <pc:chgData name="Jörg Neumann" userId="4e8d60b5-fd42-4295-8064-50d4df7ebefa" providerId="ADAL" clId="{55764049-3C7F-40D1-893E-AA0A5324F1D7}" dt="2022-04-29T11:49:49.186" v="368" actId="47"/>
        <pc:sldMkLst>
          <pc:docMk/>
          <pc:sldMk cId="2001908371" sldId="774"/>
        </pc:sldMkLst>
      </pc:sldChg>
      <pc:sldChg chg="add del">
        <pc:chgData name="Jörg Neumann" userId="4e8d60b5-fd42-4295-8064-50d4df7ebefa" providerId="ADAL" clId="{55764049-3C7F-40D1-893E-AA0A5324F1D7}" dt="2022-04-29T11:49:49.186" v="368" actId="47"/>
        <pc:sldMkLst>
          <pc:docMk/>
          <pc:sldMk cId="3574162775" sldId="775"/>
        </pc:sldMkLst>
      </pc:sldChg>
      <pc:sldChg chg="modAnim">
        <pc:chgData name="Jörg Neumann" userId="4e8d60b5-fd42-4295-8064-50d4df7ebefa" providerId="ADAL" clId="{55764049-3C7F-40D1-893E-AA0A5324F1D7}" dt="2022-05-02T08:16:10.876" v="728"/>
        <pc:sldMkLst>
          <pc:docMk/>
          <pc:sldMk cId="463987612" sldId="947"/>
        </pc:sldMkLst>
      </pc:sldChg>
      <pc:sldChg chg="del">
        <pc:chgData name="Jörg Neumann" userId="4e8d60b5-fd42-4295-8064-50d4df7ebefa" providerId="ADAL" clId="{55764049-3C7F-40D1-893E-AA0A5324F1D7}" dt="2022-04-29T12:56:09.695" v="463" actId="47"/>
        <pc:sldMkLst>
          <pc:docMk/>
          <pc:sldMk cId="1356174298" sldId="958"/>
        </pc:sldMkLst>
      </pc:sldChg>
      <pc:sldChg chg="del">
        <pc:chgData name="Jörg Neumann" userId="4e8d60b5-fd42-4295-8064-50d4df7ebefa" providerId="ADAL" clId="{55764049-3C7F-40D1-893E-AA0A5324F1D7}" dt="2022-04-29T12:56:09.695" v="463" actId="47"/>
        <pc:sldMkLst>
          <pc:docMk/>
          <pc:sldMk cId="1560952069" sldId="960"/>
        </pc:sldMkLst>
      </pc:sldChg>
      <pc:sldChg chg="ord">
        <pc:chgData name="Jörg Neumann" userId="4e8d60b5-fd42-4295-8064-50d4df7ebefa" providerId="ADAL" clId="{55764049-3C7F-40D1-893E-AA0A5324F1D7}" dt="2022-04-29T12:48:02.942" v="444"/>
        <pc:sldMkLst>
          <pc:docMk/>
          <pc:sldMk cId="3312857362" sldId="969"/>
        </pc:sldMkLst>
      </pc:sldChg>
      <pc:sldChg chg="addSp delSp modSp mod chgLayout">
        <pc:chgData name="Jörg Neumann" userId="4e8d60b5-fd42-4295-8064-50d4df7ebefa" providerId="ADAL" clId="{55764049-3C7F-40D1-893E-AA0A5324F1D7}" dt="2022-04-09T16:21:40.495" v="87" actId="948"/>
        <pc:sldMkLst>
          <pc:docMk/>
          <pc:sldMk cId="2852771062" sldId="972"/>
        </pc:sldMkLst>
        <pc:spChg chg="mod ord">
          <ac:chgData name="Jörg Neumann" userId="4e8d60b5-fd42-4295-8064-50d4df7ebefa" providerId="ADAL" clId="{55764049-3C7F-40D1-893E-AA0A5324F1D7}" dt="2022-04-09T16:21:12.621" v="84" actId="700"/>
          <ac:spMkLst>
            <pc:docMk/>
            <pc:sldMk cId="2852771062" sldId="972"/>
            <ac:spMk id="2" creationId="{D15A8F5C-BC8C-45BE-94B2-CBA456474AA1}"/>
          </ac:spMkLst>
        </pc:spChg>
        <pc:spChg chg="mod ord">
          <ac:chgData name="Jörg Neumann" userId="4e8d60b5-fd42-4295-8064-50d4df7ebefa" providerId="ADAL" clId="{55764049-3C7F-40D1-893E-AA0A5324F1D7}" dt="2022-04-09T16:21:40.495" v="87" actId="948"/>
          <ac:spMkLst>
            <pc:docMk/>
            <pc:sldMk cId="2852771062" sldId="972"/>
            <ac:spMk id="3" creationId="{C110372C-DC3A-47F3-A16B-6D8B5654C283}"/>
          </ac:spMkLst>
        </pc:spChg>
        <pc:spChg chg="add del mod">
          <ac:chgData name="Jörg Neumann" userId="4e8d60b5-fd42-4295-8064-50d4df7ebefa" providerId="ADAL" clId="{55764049-3C7F-40D1-893E-AA0A5324F1D7}" dt="2022-04-09T16:18:30.387" v="2"/>
          <ac:spMkLst>
            <pc:docMk/>
            <pc:sldMk cId="2852771062" sldId="972"/>
            <ac:spMk id="4" creationId="{CB36B574-AB60-43E3-A593-CCEF287AEA6A}"/>
          </ac:spMkLst>
        </pc:spChg>
        <pc:spChg chg="add del mod">
          <ac:chgData name="Jörg Neumann" userId="4e8d60b5-fd42-4295-8064-50d4df7ebefa" providerId="ADAL" clId="{55764049-3C7F-40D1-893E-AA0A5324F1D7}" dt="2022-04-09T16:18:30.387" v="2"/>
          <ac:spMkLst>
            <pc:docMk/>
            <pc:sldMk cId="2852771062" sldId="972"/>
            <ac:spMk id="5" creationId="{E1CF5133-B6B1-40F6-A011-3414689A445E}"/>
          </ac:spMkLst>
        </pc:spChg>
        <pc:spChg chg="del">
          <ac:chgData name="Jörg Neumann" userId="4e8d60b5-fd42-4295-8064-50d4df7ebefa" providerId="ADAL" clId="{55764049-3C7F-40D1-893E-AA0A5324F1D7}" dt="2022-04-09T16:18:26.970" v="1" actId="478"/>
          <ac:spMkLst>
            <pc:docMk/>
            <pc:sldMk cId="2852771062" sldId="972"/>
            <ac:spMk id="7" creationId="{034342D0-CA7F-4529-8605-F41BDC3B71F2}"/>
          </ac:spMkLst>
        </pc:spChg>
        <pc:picChg chg="del">
          <ac:chgData name="Jörg Neumann" userId="4e8d60b5-fd42-4295-8064-50d4df7ebefa" providerId="ADAL" clId="{55764049-3C7F-40D1-893E-AA0A5324F1D7}" dt="2022-04-09T16:18:26.970" v="1" actId="478"/>
          <ac:picMkLst>
            <pc:docMk/>
            <pc:sldMk cId="2852771062" sldId="972"/>
            <ac:picMk id="8" creationId="{DAC0A9C4-1BC8-4384-B4EC-B0E94029DE81}"/>
          </ac:picMkLst>
        </pc:picChg>
        <pc:picChg chg="del">
          <ac:chgData name="Jörg Neumann" userId="4e8d60b5-fd42-4295-8064-50d4df7ebefa" providerId="ADAL" clId="{55764049-3C7F-40D1-893E-AA0A5324F1D7}" dt="2022-04-09T16:18:26.970" v="1" actId="478"/>
          <ac:picMkLst>
            <pc:docMk/>
            <pc:sldMk cId="2852771062" sldId="972"/>
            <ac:picMk id="9" creationId="{0CB6702A-27F3-46D5-A008-63F0E050D8D8}"/>
          </ac:picMkLst>
        </pc:picChg>
      </pc:sldChg>
      <pc:sldChg chg="ord">
        <pc:chgData name="Jörg Neumann" userId="4e8d60b5-fd42-4295-8064-50d4df7ebefa" providerId="ADAL" clId="{55764049-3C7F-40D1-893E-AA0A5324F1D7}" dt="2022-04-29T12:48:02.942" v="444"/>
        <pc:sldMkLst>
          <pc:docMk/>
          <pc:sldMk cId="2272632405" sldId="975"/>
        </pc:sldMkLst>
      </pc:sldChg>
      <pc:sldChg chg="del">
        <pc:chgData name="Jörg Neumann" userId="4e8d60b5-fd42-4295-8064-50d4df7ebefa" providerId="ADAL" clId="{55764049-3C7F-40D1-893E-AA0A5324F1D7}" dt="2022-04-29T12:56:09.695" v="463" actId="47"/>
        <pc:sldMkLst>
          <pc:docMk/>
          <pc:sldMk cId="3115102101" sldId="981"/>
        </pc:sldMkLst>
      </pc:sldChg>
      <pc:sldChg chg="del">
        <pc:chgData name="Jörg Neumann" userId="4e8d60b5-fd42-4295-8064-50d4df7ebefa" providerId="ADAL" clId="{55764049-3C7F-40D1-893E-AA0A5324F1D7}" dt="2022-04-29T12:57:16.197" v="467" actId="47"/>
        <pc:sldMkLst>
          <pc:docMk/>
          <pc:sldMk cId="3877359477" sldId="982"/>
        </pc:sldMkLst>
      </pc:sldChg>
      <pc:sldChg chg="mod modShow">
        <pc:chgData name="Jörg Neumann" userId="4e8d60b5-fd42-4295-8064-50d4df7ebefa" providerId="ADAL" clId="{55764049-3C7F-40D1-893E-AA0A5324F1D7}" dt="2022-05-02T12:21:05.804" v="729" actId="729"/>
        <pc:sldMkLst>
          <pc:docMk/>
          <pc:sldMk cId="1846380459" sldId="994"/>
        </pc:sldMkLst>
      </pc:sldChg>
      <pc:sldChg chg="mod modShow">
        <pc:chgData name="Jörg Neumann" userId="4e8d60b5-fd42-4295-8064-50d4df7ebefa" providerId="ADAL" clId="{55764049-3C7F-40D1-893E-AA0A5324F1D7}" dt="2022-05-02T12:21:05.804" v="729" actId="729"/>
        <pc:sldMkLst>
          <pc:docMk/>
          <pc:sldMk cId="1285400371" sldId="996"/>
        </pc:sldMkLst>
      </pc:sldChg>
      <pc:sldChg chg="mod modShow">
        <pc:chgData name="Jörg Neumann" userId="4e8d60b5-fd42-4295-8064-50d4df7ebefa" providerId="ADAL" clId="{55764049-3C7F-40D1-893E-AA0A5324F1D7}" dt="2022-05-02T12:21:05.804" v="729" actId="729"/>
        <pc:sldMkLst>
          <pc:docMk/>
          <pc:sldMk cId="3404891666" sldId="997"/>
        </pc:sldMkLst>
      </pc:sldChg>
      <pc:sldChg chg="mod modShow">
        <pc:chgData name="Jörg Neumann" userId="4e8d60b5-fd42-4295-8064-50d4df7ebefa" providerId="ADAL" clId="{55764049-3C7F-40D1-893E-AA0A5324F1D7}" dt="2022-05-02T12:21:05.804" v="729" actId="729"/>
        <pc:sldMkLst>
          <pc:docMk/>
          <pc:sldMk cId="383106417" sldId="998"/>
        </pc:sldMkLst>
      </pc:sldChg>
      <pc:sldChg chg="mod modShow">
        <pc:chgData name="Jörg Neumann" userId="4e8d60b5-fd42-4295-8064-50d4df7ebefa" providerId="ADAL" clId="{55764049-3C7F-40D1-893E-AA0A5324F1D7}" dt="2022-05-02T12:21:05.804" v="729" actId="729"/>
        <pc:sldMkLst>
          <pc:docMk/>
          <pc:sldMk cId="1374440823" sldId="999"/>
        </pc:sldMkLst>
      </pc:sldChg>
      <pc:sldChg chg="mod modShow">
        <pc:chgData name="Jörg Neumann" userId="4e8d60b5-fd42-4295-8064-50d4df7ebefa" providerId="ADAL" clId="{55764049-3C7F-40D1-893E-AA0A5324F1D7}" dt="2022-05-02T12:21:05.804" v="729" actId="729"/>
        <pc:sldMkLst>
          <pc:docMk/>
          <pc:sldMk cId="3411878236" sldId="1000"/>
        </pc:sldMkLst>
      </pc:sldChg>
      <pc:sldChg chg="mod modShow">
        <pc:chgData name="Jörg Neumann" userId="4e8d60b5-fd42-4295-8064-50d4df7ebefa" providerId="ADAL" clId="{55764049-3C7F-40D1-893E-AA0A5324F1D7}" dt="2022-05-02T12:21:05.804" v="729" actId="729"/>
        <pc:sldMkLst>
          <pc:docMk/>
          <pc:sldMk cId="1254484840" sldId="1001"/>
        </pc:sldMkLst>
      </pc:sldChg>
      <pc:sldChg chg="mod modShow">
        <pc:chgData name="Jörg Neumann" userId="4e8d60b5-fd42-4295-8064-50d4df7ebefa" providerId="ADAL" clId="{55764049-3C7F-40D1-893E-AA0A5324F1D7}" dt="2022-05-02T12:21:05.804" v="729" actId="729"/>
        <pc:sldMkLst>
          <pc:docMk/>
          <pc:sldMk cId="2940075892" sldId="1002"/>
        </pc:sldMkLst>
      </pc:sldChg>
      <pc:sldChg chg="mod modShow">
        <pc:chgData name="Jörg Neumann" userId="4e8d60b5-fd42-4295-8064-50d4df7ebefa" providerId="ADAL" clId="{55764049-3C7F-40D1-893E-AA0A5324F1D7}" dt="2022-05-02T12:21:05.804" v="729" actId="729"/>
        <pc:sldMkLst>
          <pc:docMk/>
          <pc:sldMk cId="397289104" sldId="1003"/>
        </pc:sldMkLst>
      </pc:sldChg>
      <pc:sldChg chg="mod modShow">
        <pc:chgData name="Jörg Neumann" userId="4e8d60b5-fd42-4295-8064-50d4df7ebefa" providerId="ADAL" clId="{55764049-3C7F-40D1-893E-AA0A5324F1D7}" dt="2022-05-02T12:21:05.804" v="729" actId="729"/>
        <pc:sldMkLst>
          <pc:docMk/>
          <pc:sldMk cId="1874721317" sldId="1004"/>
        </pc:sldMkLst>
      </pc:sldChg>
      <pc:sldChg chg="del">
        <pc:chgData name="Jörg Neumann" userId="4e8d60b5-fd42-4295-8064-50d4df7ebefa" providerId="ADAL" clId="{55764049-3C7F-40D1-893E-AA0A5324F1D7}" dt="2022-04-29T12:56:09.695" v="463" actId="47"/>
        <pc:sldMkLst>
          <pc:docMk/>
          <pc:sldMk cId="3968228622" sldId="1009"/>
        </pc:sldMkLst>
      </pc:sldChg>
      <pc:sldChg chg="del">
        <pc:chgData name="Jörg Neumann" userId="4e8d60b5-fd42-4295-8064-50d4df7ebefa" providerId="ADAL" clId="{55764049-3C7F-40D1-893E-AA0A5324F1D7}" dt="2022-04-29T12:56:09.695" v="463" actId="47"/>
        <pc:sldMkLst>
          <pc:docMk/>
          <pc:sldMk cId="1812017588" sldId="1010"/>
        </pc:sldMkLst>
      </pc:sldChg>
      <pc:sldChg chg="del">
        <pc:chgData name="Jörg Neumann" userId="4e8d60b5-fd42-4295-8064-50d4df7ebefa" providerId="ADAL" clId="{55764049-3C7F-40D1-893E-AA0A5324F1D7}" dt="2022-04-29T12:56:09.695" v="463" actId="47"/>
        <pc:sldMkLst>
          <pc:docMk/>
          <pc:sldMk cId="4125310597" sldId="1011"/>
        </pc:sldMkLst>
      </pc:sldChg>
      <pc:sldChg chg="del">
        <pc:chgData name="Jörg Neumann" userId="4e8d60b5-fd42-4295-8064-50d4df7ebefa" providerId="ADAL" clId="{55764049-3C7F-40D1-893E-AA0A5324F1D7}" dt="2022-04-29T12:56:09.695" v="463" actId="47"/>
        <pc:sldMkLst>
          <pc:docMk/>
          <pc:sldMk cId="3201788990" sldId="1014"/>
        </pc:sldMkLst>
      </pc:sldChg>
      <pc:sldChg chg="del">
        <pc:chgData name="Jörg Neumann" userId="4e8d60b5-fd42-4295-8064-50d4df7ebefa" providerId="ADAL" clId="{55764049-3C7F-40D1-893E-AA0A5324F1D7}" dt="2022-04-29T12:56:09.695" v="463" actId="47"/>
        <pc:sldMkLst>
          <pc:docMk/>
          <pc:sldMk cId="1253807460" sldId="1015"/>
        </pc:sldMkLst>
      </pc:sldChg>
      <pc:sldChg chg="del">
        <pc:chgData name="Jörg Neumann" userId="4e8d60b5-fd42-4295-8064-50d4df7ebefa" providerId="ADAL" clId="{55764049-3C7F-40D1-893E-AA0A5324F1D7}" dt="2022-04-29T12:56:09.695" v="463" actId="47"/>
        <pc:sldMkLst>
          <pc:docMk/>
          <pc:sldMk cId="1174817522" sldId="1016"/>
        </pc:sldMkLst>
      </pc:sldChg>
      <pc:sldChg chg="del">
        <pc:chgData name="Jörg Neumann" userId="4e8d60b5-fd42-4295-8064-50d4df7ebefa" providerId="ADAL" clId="{55764049-3C7F-40D1-893E-AA0A5324F1D7}" dt="2022-04-29T12:56:09.695" v="463" actId="47"/>
        <pc:sldMkLst>
          <pc:docMk/>
          <pc:sldMk cId="3136776268" sldId="1017"/>
        </pc:sldMkLst>
      </pc:sldChg>
      <pc:sldChg chg="del">
        <pc:chgData name="Jörg Neumann" userId="4e8d60b5-fd42-4295-8064-50d4df7ebefa" providerId="ADAL" clId="{55764049-3C7F-40D1-893E-AA0A5324F1D7}" dt="2022-04-29T12:56:09.695" v="463" actId="47"/>
        <pc:sldMkLst>
          <pc:docMk/>
          <pc:sldMk cId="3013364182" sldId="1018"/>
        </pc:sldMkLst>
      </pc:sldChg>
      <pc:sldChg chg="del">
        <pc:chgData name="Jörg Neumann" userId="4e8d60b5-fd42-4295-8064-50d4df7ebefa" providerId="ADAL" clId="{55764049-3C7F-40D1-893E-AA0A5324F1D7}" dt="2022-04-29T12:56:09.695" v="463" actId="47"/>
        <pc:sldMkLst>
          <pc:docMk/>
          <pc:sldMk cId="1067994506" sldId="1019"/>
        </pc:sldMkLst>
      </pc:sldChg>
      <pc:sldChg chg="del">
        <pc:chgData name="Jörg Neumann" userId="4e8d60b5-fd42-4295-8064-50d4df7ebefa" providerId="ADAL" clId="{55764049-3C7F-40D1-893E-AA0A5324F1D7}" dt="2022-04-29T12:57:16.197" v="467" actId="47"/>
        <pc:sldMkLst>
          <pc:docMk/>
          <pc:sldMk cId="2643594175" sldId="1020"/>
        </pc:sldMkLst>
      </pc:sldChg>
      <pc:sldChg chg="del">
        <pc:chgData name="Jörg Neumann" userId="4e8d60b5-fd42-4295-8064-50d4df7ebefa" providerId="ADAL" clId="{55764049-3C7F-40D1-893E-AA0A5324F1D7}" dt="2022-04-29T12:57:16.197" v="467" actId="47"/>
        <pc:sldMkLst>
          <pc:docMk/>
          <pc:sldMk cId="3975053745" sldId="1021"/>
        </pc:sldMkLst>
      </pc:sldChg>
      <pc:sldChg chg="del">
        <pc:chgData name="Jörg Neumann" userId="4e8d60b5-fd42-4295-8064-50d4df7ebefa" providerId="ADAL" clId="{55764049-3C7F-40D1-893E-AA0A5324F1D7}" dt="2022-04-29T12:57:16.197" v="467" actId="47"/>
        <pc:sldMkLst>
          <pc:docMk/>
          <pc:sldMk cId="1312024211" sldId="1022"/>
        </pc:sldMkLst>
      </pc:sldChg>
      <pc:sldChg chg="del">
        <pc:chgData name="Jörg Neumann" userId="4e8d60b5-fd42-4295-8064-50d4df7ebefa" providerId="ADAL" clId="{55764049-3C7F-40D1-893E-AA0A5324F1D7}" dt="2022-04-29T12:57:16.197" v="467" actId="47"/>
        <pc:sldMkLst>
          <pc:docMk/>
          <pc:sldMk cId="1173606411" sldId="1023"/>
        </pc:sldMkLst>
      </pc:sldChg>
      <pc:sldChg chg="del">
        <pc:chgData name="Jörg Neumann" userId="4e8d60b5-fd42-4295-8064-50d4df7ebefa" providerId="ADAL" clId="{55764049-3C7F-40D1-893E-AA0A5324F1D7}" dt="2022-04-29T12:57:16.197" v="467" actId="47"/>
        <pc:sldMkLst>
          <pc:docMk/>
          <pc:sldMk cId="2738060639" sldId="1024"/>
        </pc:sldMkLst>
      </pc:sldChg>
      <pc:sldChg chg="del">
        <pc:chgData name="Jörg Neumann" userId="4e8d60b5-fd42-4295-8064-50d4df7ebefa" providerId="ADAL" clId="{55764049-3C7F-40D1-893E-AA0A5324F1D7}" dt="2022-04-29T12:57:16.197" v="467" actId="47"/>
        <pc:sldMkLst>
          <pc:docMk/>
          <pc:sldMk cId="537435564" sldId="1025"/>
        </pc:sldMkLst>
      </pc:sldChg>
      <pc:sldChg chg="del">
        <pc:chgData name="Jörg Neumann" userId="4e8d60b5-fd42-4295-8064-50d4df7ebefa" providerId="ADAL" clId="{55764049-3C7F-40D1-893E-AA0A5324F1D7}" dt="2022-04-29T12:57:16.197" v="467" actId="47"/>
        <pc:sldMkLst>
          <pc:docMk/>
          <pc:sldMk cId="3542730734" sldId="1026"/>
        </pc:sldMkLst>
      </pc:sldChg>
      <pc:sldChg chg="del">
        <pc:chgData name="Jörg Neumann" userId="4e8d60b5-fd42-4295-8064-50d4df7ebefa" providerId="ADAL" clId="{55764049-3C7F-40D1-893E-AA0A5324F1D7}" dt="2022-04-29T13:56:10.908" v="651" actId="47"/>
        <pc:sldMkLst>
          <pc:docMk/>
          <pc:sldMk cId="639818654" sldId="1063"/>
        </pc:sldMkLst>
      </pc:sldChg>
      <pc:sldChg chg="modSp add mod">
        <pc:chgData name="Jörg Neumann" userId="4e8d60b5-fd42-4295-8064-50d4df7ebefa" providerId="ADAL" clId="{55764049-3C7F-40D1-893E-AA0A5324F1D7}" dt="2022-04-29T12:59:16.299" v="627" actId="1036"/>
        <pc:sldMkLst>
          <pc:docMk/>
          <pc:sldMk cId="230092430" sldId="1064"/>
        </pc:sldMkLst>
        <pc:spChg chg="mod">
          <ac:chgData name="Jörg Neumann" userId="4e8d60b5-fd42-4295-8064-50d4df7ebefa" providerId="ADAL" clId="{55764049-3C7F-40D1-893E-AA0A5324F1D7}" dt="2022-04-29T12:59:16.299" v="627" actId="1036"/>
          <ac:spMkLst>
            <pc:docMk/>
            <pc:sldMk cId="230092430" sldId="1064"/>
            <ac:spMk id="3" creationId="{D9893F36-1790-4606-966F-27F0A11EB214}"/>
          </ac:spMkLst>
        </pc:spChg>
      </pc:sldChg>
      <pc:sldChg chg="del">
        <pc:chgData name="Jörg Neumann" userId="4e8d60b5-fd42-4295-8064-50d4df7ebefa" providerId="ADAL" clId="{55764049-3C7F-40D1-893E-AA0A5324F1D7}" dt="2022-04-29T12:58:05.350" v="469" actId="2696"/>
        <pc:sldMkLst>
          <pc:docMk/>
          <pc:sldMk cId="912911146" sldId="1064"/>
        </pc:sldMkLst>
      </pc:sldChg>
      <pc:sldChg chg="del">
        <pc:chgData name="Jörg Neumann" userId="4e8d60b5-fd42-4295-8064-50d4df7ebefa" providerId="ADAL" clId="{55764049-3C7F-40D1-893E-AA0A5324F1D7}" dt="2022-04-29T13:56:14.545" v="652" actId="47"/>
        <pc:sldMkLst>
          <pc:docMk/>
          <pc:sldMk cId="283133311" sldId="1068"/>
        </pc:sldMkLst>
      </pc:sldChg>
      <pc:sldChg chg="del">
        <pc:chgData name="Jörg Neumann" userId="4e8d60b5-fd42-4295-8064-50d4df7ebefa" providerId="ADAL" clId="{55764049-3C7F-40D1-893E-AA0A5324F1D7}" dt="2022-04-29T13:56:01.651" v="649" actId="47"/>
        <pc:sldMkLst>
          <pc:docMk/>
          <pc:sldMk cId="1543784437" sldId="1069"/>
        </pc:sldMkLst>
      </pc:sldChg>
      <pc:sldChg chg="del">
        <pc:chgData name="Jörg Neumann" userId="4e8d60b5-fd42-4295-8064-50d4df7ebefa" providerId="ADAL" clId="{55764049-3C7F-40D1-893E-AA0A5324F1D7}" dt="2022-04-29T13:56:06.926" v="650" actId="47"/>
        <pc:sldMkLst>
          <pc:docMk/>
          <pc:sldMk cId="2795695429" sldId="1070"/>
        </pc:sldMkLst>
      </pc:sldChg>
      <pc:sldChg chg="del">
        <pc:chgData name="Jörg Neumann" userId="4e8d60b5-fd42-4295-8064-50d4df7ebefa" providerId="ADAL" clId="{55764049-3C7F-40D1-893E-AA0A5324F1D7}" dt="2022-04-29T12:47:14.577" v="441" actId="47"/>
        <pc:sldMkLst>
          <pc:docMk/>
          <pc:sldMk cId="3223763347" sldId="1088"/>
        </pc:sldMkLst>
      </pc:sldChg>
      <pc:sldChg chg="del">
        <pc:chgData name="Jörg Neumann" userId="4e8d60b5-fd42-4295-8064-50d4df7ebefa" providerId="ADAL" clId="{55764049-3C7F-40D1-893E-AA0A5324F1D7}" dt="2022-04-29T12:47:14.577" v="441" actId="47"/>
        <pc:sldMkLst>
          <pc:docMk/>
          <pc:sldMk cId="129041891" sldId="1089"/>
        </pc:sldMkLst>
      </pc:sldChg>
      <pc:sldChg chg="del">
        <pc:chgData name="Jörg Neumann" userId="4e8d60b5-fd42-4295-8064-50d4df7ebefa" providerId="ADAL" clId="{55764049-3C7F-40D1-893E-AA0A5324F1D7}" dt="2022-04-29T12:47:14.577" v="441" actId="47"/>
        <pc:sldMkLst>
          <pc:docMk/>
          <pc:sldMk cId="1990389042" sldId="1090"/>
        </pc:sldMkLst>
      </pc:sldChg>
      <pc:sldChg chg="addSp modSp mod">
        <pc:chgData name="Jörg Neumann" userId="4e8d60b5-fd42-4295-8064-50d4df7ebefa" providerId="ADAL" clId="{55764049-3C7F-40D1-893E-AA0A5324F1D7}" dt="2022-04-29T08:23:36.040" v="350" actId="948"/>
        <pc:sldMkLst>
          <pc:docMk/>
          <pc:sldMk cId="776126314" sldId="1092"/>
        </pc:sldMkLst>
        <pc:spChg chg="add mod">
          <ac:chgData name="Jörg Neumann" userId="4e8d60b5-fd42-4295-8064-50d4df7ebefa" providerId="ADAL" clId="{55764049-3C7F-40D1-893E-AA0A5324F1D7}" dt="2022-04-29T08:23:36.040" v="350" actId="948"/>
          <ac:spMkLst>
            <pc:docMk/>
            <pc:sldMk cId="776126314" sldId="1092"/>
            <ac:spMk id="2" creationId="{DB69F040-9D91-4F2E-B334-10BC180A7224}"/>
          </ac:spMkLst>
        </pc:spChg>
        <pc:spChg chg="add mod">
          <ac:chgData name="Jörg Neumann" userId="4e8d60b5-fd42-4295-8064-50d4df7ebefa" providerId="ADAL" clId="{55764049-3C7F-40D1-893E-AA0A5324F1D7}" dt="2022-04-29T08:22:49.040" v="338" actId="1076"/>
          <ac:spMkLst>
            <pc:docMk/>
            <pc:sldMk cId="776126314" sldId="1092"/>
            <ac:spMk id="6" creationId="{366CB3A5-228D-45DA-9621-7F59E4EC293E}"/>
          </ac:spMkLst>
        </pc:spChg>
      </pc:sldChg>
      <pc:sldChg chg="addSp delSp modSp add mod modNotesTx">
        <pc:chgData name="Jörg Neumann" userId="4e8d60b5-fd42-4295-8064-50d4df7ebefa" providerId="ADAL" clId="{55764049-3C7F-40D1-893E-AA0A5324F1D7}" dt="2022-04-26T12:02:04.258" v="197" actId="6549"/>
        <pc:sldMkLst>
          <pc:docMk/>
          <pc:sldMk cId="3645441424" sldId="1095"/>
        </pc:sldMkLst>
        <pc:spChg chg="mod">
          <ac:chgData name="Jörg Neumann" userId="4e8d60b5-fd42-4295-8064-50d4df7ebefa" providerId="ADAL" clId="{55764049-3C7F-40D1-893E-AA0A5324F1D7}" dt="2022-04-26T12:02:04.258" v="197" actId="6549"/>
          <ac:spMkLst>
            <pc:docMk/>
            <pc:sldMk cId="3645441424" sldId="1095"/>
            <ac:spMk id="3" creationId="{C110372C-DC3A-47F3-A16B-6D8B5654C283}"/>
          </ac:spMkLst>
        </pc:spChg>
        <pc:spChg chg="del">
          <ac:chgData name="Jörg Neumann" userId="4e8d60b5-fd42-4295-8064-50d4df7ebefa" providerId="ADAL" clId="{55764049-3C7F-40D1-893E-AA0A5324F1D7}" dt="2022-04-26T06:53:48.701" v="92" actId="478"/>
          <ac:spMkLst>
            <pc:docMk/>
            <pc:sldMk cId="3645441424" sldId="1095"/>
            <ac:spMk id="7" creationId="{034342D0-CA7F-4529-8605-F41BDC3B71F2}"/>
          </ac:spMkLst>
        </pc:spChg>
        <pc:picChg chg="mod">
          <ac:chgData name="Jörg Neumann" userId="4e8d60b5-fd42-4295-8064-50d4df7ebefa" providerId="ADAL" clId="{55764049-3C7F-40D1-893E-AA0A5324F1D7}" dt="2022-04-26T06:55:19.267" v="149" actId="1037"/>
          <ac:picMkLst>
            <pc:docMk/>
            <pc:sldMk cId="3645441424" sldId="1095"/>
            <ac:picMk id="8" creationId="{DAC0A9C4-1BC8-4384-B4EC-B0E94029DE81}"/>
          </ac:picMkLst>
        </pc:picChg>
        <pc:picChg chg="mod">
          <ac:chgData name="Jörg Neumann" userId="4e8d60b5-fd42-4295-8064-50d4df7ebefa" providerId="ADAL" clId="{55764049-3C7F-40D1-893E-AA0A5324F1D7}" dt="2022-04-26T06:55:19.267" v="149" actId="1037"/>
          <ac:picMkLst>
            <pc:docMk/>
            <pc:sldMk cId="3645441424" sldId="1095"/>
            <ac:picMk id="9" creationId="{0CB6702A-27F3-46D5-A008-63F0E050D8D8}"/>
          </ac:picMkLst>
        </pc:picChg>
        <pc:picChg chg="add mod">
          <ac:chgData name="Jörg Neumann" userId="4e8d60b5-fd42-4295-8064-50d4df7ebefa" providerId="ADAL" clId="{55764049-3C7F-40D1-893E-AA0A5324F1D7}" dt="2022-04-26T06:55:19.267" v="149" actId="1037"/>
          <ac:picMkLst>
            <pc:docMk/>
            <pc:sldMk cId="3645441424" sldId="1095"/>
            <ac:picMk id="1026" creationId="{2B8DE4B6-C01D-4F50-A5B6-3ECA9BCB8041}"/>
          </ac:picMkLst>
        </pc:picChg>
      </pc:sldChg>
      <pc:sldChg chg="add del mod modShow">
        <pc:chgData name="Jörg Neumann" userId="4e8d60b5-fd42-4295-8064-50d4df7ebefa" providerId="ADAL" clId="{55764049-3C7F-40D1-893E-AA0A5324F1D7}" dt="2022-04-29T12:47:46.716" v="442" actId="47"/>
        <pc:sldMkLst>
          <pc:docMk/>
          <pc:sldMk cId="129527231" sldId="1111"/>
        </pc:sldMkLst>
      </pc:sldChg>
      <pc:sldChg chg="modSp add mod ord modShow">
        <pc:chgData name="Jörg Neumann" userId="4e8d60b5-fd42-4295-8064-50d4df7ebefa" providerId="ADAL" clId="{55764049-3C7F-40D1-893E-AA0A5324F1D7}" dt="2022-04-29T12:55:47.798" v="462"/>
        <pc:sldMkLst>
          <pc:docMk/>
          <pc:sldMk cId="3106233377" sldId="1130"/>
        </pc:sldMkLst>
        <pc:spChg chg="mod">
          <ac:chgData name="Jörg Neumann" userId="4e8d60b5-fd42-4295-8064-50d4df7ebefa" providerId="ADAL" clId="{55764049-3C7F-40D1-893E-AA0A5324F1D7}" dt="2022-04-29T11:51:54.556" v="439" actId="1036"/>
          <ac:spMkLst>
            <pc:docMk/>
            <pc:sldMk cId="3106233377" sldId="1130"/>
            <ac:spMk id="3" creationId="{D9893F36-1790-4606-966F-27F0A11EB214}"/>
          </ac:spMkLst>
        </pc:spChg>
      </pc:sldChg>
      <pc:sldChg chg="add del">
        <pc:chgData name="Jörg Neumann" userId="4e8d60b5-fd42-4295-8064-50d4df7ebefa" providerId="ADAL" clId="{55764049-3C7F-40D1-893E-AA0A5324F1D7}" dt="2022-04-29T12:54:06.203" v="445" actId="47"/>
        <pc:sldMkLst>
          <pc:docMk/>
          <pc:sldMk cId="932942910" sldId="1131"/>
        </pc:sldMkLst>
      </pc:sldChg>
      <pc:sldChg chg="add modNotesTx">
        <pc:chgData name="Jörg Neumann" userId="4e8d60b5-fd42-4295-8064-50d4df7ebefa" providerId="ADAL" clId="{55764049-3C7F-40D1-893E-AA0A5324F1D7}" dt="2022-04-29T13:16:08.251" v="648" actId="20577"/>
        <pc:sldMkLst>
          <pc:docMk/>
          <pc:sldMk cId="3984351943" sldId="1131"/>
        </pc:sldMkLst>
      </pc:sldChg>
      <pc:sldChg chg="add del">
        <pc:chgData name="Jörg Neumann" userId="4e8d60b5-fd42-4295-8064-50d4df7ebefa" providerId="ADAL" clId="{55764049-3C7F-40D1-893E-AA0A5324F1D7}" dt="2022-05-01T12:26:26.374" v="655" actId="2696"/>
        <pc:sldMkLst>
          <pc:docMk/>
          <pc:sldMk cId="1752065880" sldId="2605"/>
        </pc:sldMkLst>
      </pc:sldChg>
      <pc:sldChg chg="add">
        <pc:chgData name="Jörg Neumann" userId="4e8d60b5-fd42-4295-8064-50d4df7ebefa" providerId="ADAL" clId="{55764049-3C7F-40D1-893E-AA0A5324F1D7}" dt="2022-05-01T12:26:31.255" v="656"/>
        <pc:sldMkLst>
          <pc:docMk/>
          <pc:sldMk cId="2513556983" sldId="2605"/>
        </pc:sldMkLst>
      </pc:sldChg>
      <pc:sldChg chg="add del">
        <pc:chgData name="Jörg Neumann" userId="4e8d60b5-fd42-4295-8064-50d4df7ebefa" providerId="ADAL" clId="{55764049-3C7F-40D1-893E-AA0A5324F1D7}" dt="2022-05-01T12:26:26.374" v="655" actId="2696"/>
        <pc:sldMkLst>
          <pc:docMk/>
          <pc:sldMk cId="4046198411" sldId="11068"/>
        </pc:sldMkLst>
      </pc:sldChg>
      <pc:sldChg chg="addSp delSp modSp add mod">
        <pc:chgData name="Jörg Neumann" userId="4e8d60b5-fd42-4295-8064-50d4df7ebefa" providerId="ADAL" clId="{55764049-3C7F-40D1-893E-AA0A5324F1D7}" dt="2022-05-02T05:15:31.126" v="727" actId="20577"/>
        <pc:sldMkLst>
          <pc:docMk/>
          <pc:sldMk cId="4112500260" sldId="11068"/>
        </pc:sldMkLst>
        <pc:spChg chg="mod">
          <ac:chgData name="Jörg Neumann" userId="4e8d60b5-fd42-4295-8064-50d4df7ebefa" providerId="ADAL" clId="{55764049-3C7F-40D1-893E-AA0A5324F1D7}" dt="2022-05-02T05:15:31.126" v="727" actId="20577"/>
          <ac:spMkLst>
            <pc:docMk/>
            <pc:sldMk cId="4112500260" sldId="11068"/>
            <ac:spMk id="2" creationId="{D1710B40-72C9-411E-B5FA-DA1D23E5DA80}"/>
          </ac:spMkLst>
        </pc:spChg>
        <pc:spChg chg="mod">
          <ac:chgData name="Jörg Neumann" userId="4e8d60b5-fd42-4295-8064-50d4df7ebefa" providerId="ADAL" clId="{55764049-3C7F-40D1-893E-AA0A5324F1D7}" dt="2022-05-01T12:27:19.420" v="688" actId="20577"/>
          <ac:spMkLst>
            <pc:docMk/>
            <pc:sldMk cId="4112500260" sldId="11068"/>
            <ac:spMk id="3" creationId="{C3B28DDA-BBC0-46B6-A17B-8CE711C16E5B}"/>
          </ac:spMkLst>
        </pc:spChg>
        <pc:spChg chg="del">
          <ac:chgData name="Jörg Neumann" userId="4e8d60b5-fd42-4295-8064-50d4df7ebefa" providerId="ADAL" clId="{55764049-3C7F-40D1-893E-AA0A5324F1D7}" dt="2022-05-01T12:27:34.138" v="689" actId="478"/>
          <ac:spMkLst>
            <pc:docMk/>
            <pc:sldMk cId="4112500260" sldId="11068"/>
            <ac:spMk id="4" creationId="{23A68BAF-740A-4B86-BD54-4E87B932BF1D}"/>
          </ac:spMkLst>
        </pc:spChg>
        <pc:spChg chg="add mod">
          <ac:chgData name="Jörg Neumann" userId="4e8d60b5-fd42-4295-8064-50d4df7ebefa" providerId="ADAL" clId="{55764049-3C7F-40D1-893E-AA0A5324F1D7}" dt="2022-05-01T12:27:34.138" v="689" actId="478"/>
          <ac:spMkLst>
            <pc:docMk/>
            <pc:sldMk cId="4112500260" sldId="11068"/>
            <ac:spMk id="6" creationId="{ED88A2D9-68D2-469C-8392-8F8F7BBE28A6}"/>
          </ac:spMkLst>
        </pc:spChg>
      </pc:sldChg>
      <pc:sldChg chg="add del">
        <pc:chgData name="Jörg Neumann" userId="4e8d60b5-fd42-4295-8064-50d4df7ebefa" providerId="ADAL" clId="{55764049-3C7F-40D1-893E-AA0A5324F1D7}" dt="2022-05-01T12:26:22.945" v="654" actId="47"/>
        <pc:sldMkLst>
          <pc:docMk/>
          <pc:sldMk cId="2776570642" sldId="11095"/>
        </pc:sldMkLst>
      </pc:sldChg>
    </pc:docChg>
  </pc:docChgLst>
  <pc:docChgLst>
    <pc:chgData name="Robin Müller" userId="S::robin.mueller@aclue.de::60926dc3-02ad-4d20-8df1-8b94517758bd" providerId="AD" clId="Web-{AD2489B1-B59E-19EF-0B27-E26C5647B6F6}"/>
    <pc:docChg chg="addSld modSld modSection">
      <pc:chgData name="Robin Müller" userId="S::robin.mueller@aclue.de::60926dc3-02ad-4d20-8df1-8b94517758bd" providerId="AD" clId="Web-{AD2489B1-B59E-19EF-0B27-E26C5647B6F6}" dt="2022-03-11T10:36:12.906" v="10" actId="20577"/>
      <pc:docMkLst>
        <pc:docMk/>
      </pc:docMkLst>
      <pc:sldChg chg="modSp">
        <pc:chgData name="Robin Müller" userId="S::robin.mueller@aclue.de::60926dc3-02ad-4d20-8df1-8b94517758bd" providerId="AD" clId="Web-{AD2489B1-B59E-19EF-0B27-E26C5647B6F6}" dt="2022-03-11T09:44:10.338" v="0" actId="20577"/>
        <pc:sldMkLst>
          <pc:docMk/>
          <pc:sldMk cId="3030600229" sldId="259"/>
        </pc:sldMkLst>
        <pc:spChg chg="mod">
          <ac:chgData name="Robin Müller" userId="S::robin.mueller@aclue.de::60926dc3-02ad-4d20-8df1-8b94517758bd" providerId="AD" clId="Web-{AD2489B1-B59E-19EF-0B27-E26C5647B6F6}" dt="2022-03-11T09:44:10.338" v="0" actId="20577"/>
          <ac:spMkLst>
            <pc:docMk/>
            <pc:sldMk cId="3030600229" sldId="259"/>
            <ac:spMk id="13" creationId="{6191D07D-A0A9-4D86-A881-F111BC244558}"/>
          </ac:spMkLst>
        </pc:spChg>
      </pc:sldChg>
      <pc:sldChg chg="modNotes">
        <pc:chgData name="Robin Müller" userId="S::robin.mueller@aclue.de::60926dc3-02ad-4d20-8df1-8b94517758bd" providerId="AD" clId="Web-{AD2489B1-B59E-19EF-0B27-E26C5647B6F6}" dt="2022-03-11T10:12:50.009" v="1"/>
        <pc:sldMkLst>
          <pc:docMk/>
          <pc:sldMk cId="4131233640" sldId="1008"/>
        </pc:sldMkLst>
      </pc:sldChg>
      <pc:sldChg chg="addSp modSp new mod modClrScheme chgLayout">
        <pc:chgData name="Robin Müller" userId="S::robin.mueller@aclue.de::60926dc3-02ad-4d20-8df1-8b94517758bd" providerId="AD" clId="Web-{AD2489B1-B59E-19EF-0B27-E26C5647B6F6}" dt="2022-03-11T10:36:12.906" v="10" actId="20577"/>
        <pc:sldMkLst>
          <pc:docMk/>
          <pc:sldMk cId="3528005754" sldId="1094"/>
        </pc:sldMkLst>
        <pc:spChg chg="add mod">
          <ac:chgData name="Robin Müller" userId="S::robin.mueller@aclue.de::60926dc3-02ad-4d20-8df1-8b94517758bd" providerId="AD" clId="Web-{AD2489B1-B59E-19EF-0B27-E26C5647B6F6}" dt="2022-03-11T10:36:12.906" v="10" actId="20577"/>
          <ac:spMkLst>
            <pc:docMk/>
            <pc:sldMk cId="3528005754" sldId="1094"/>
            <ac:spMk id="2" creationId="{DF69EA88-BE76-4A6A-B826-7F204A69F2FB}"/>
          </ac:spMkLst>
        </pc:spChg>
        <pc:spChg chg="add mod">
          <ac:chgData name="Robin Müller" userId="S::robin.mueller@aclue.de::60926dc3-02ad-4d20-8df1-8b94517758bd" providerId="AD" clId="Web-{AD2489B1-B59E-19EF-0B27-E26C5647B6F6}" dt="2022-03-11T10:36:08.437" v="3"/>
          <ac:spMkLst>
            <pc:docMk/>
            <pc:sldMk cId="3528005754" sldId="1094"/>
            <ac:spMk id="3" creationId="{FB82067F-0B19-404B-B7F9-16B22DDBCA98}"/>
          </ac:spMkLst>
        </pc:spChg>
      </pc:sldChg>
    </pc:docChg>
  </pc:docChgLst>
  <pc:docChgLst>
    <pc:chgData name="Jörg Neumann" userId="4e8d60b5-fd42-4295-8064-50d4df7ebefa" providerId="ADAL" clId="{F4221B36-1C19-4893-BA02-718C3567CBAA}"/>
    <pc:docChg chg="undo redo custSel addSld delSld modSld sldOrd modMainMaster modSection">
      <pc:chgData name="Jörg Neumann" userId="4e8d60b5-fd42-4295-8064-50d4df7ebefa" providerId="ADAL" clId="{F4221B36-1C19-4893-BA02-718C3567CBAA}" dt="2021-10-29T09:08:07.864" v="225"/>
      <pc:docMkLst>
        <pc:docMk/>
      </pc:docMkLst>
      <pc:sldChg chg="add del ord">
        <pc:chgData name="Jörg Neumann" userId="4e8d60b5-fd42-4295-8064-50d4df7ebefa" providerId="ADAL" clId="{F4221B36-1C19-4893-BA02-718C3567CBAA}" dt="2021-10-29T08:35:06.223" v="174"/>
        <pc:sldMkLst>
          <pc:docMk/>
          <pc:sldMk cId="2444268010" sldId="258"/>
        </pc:sldMkLst>
      </pc:sldChg>
      <pc:sldChg chg="add">
        <pc:chgData name="Jörg Neumann" userId="4e8d60b5-fd42-4295-8064-50d4df7ebefa" providerId="ADAL" clId="{F4221B36-1C19-4893-BA02-718C3567CBAA}" dt="2021-10-29T09:08:07.864" v="225"/>
        <pc:sldMkLst>
          <pc:docMk/>
          <pc:sldMk cId="2944651354" sldId="344"/>
        </pc:sldMkLst>
      </pc:sldChg>
      <pc:sldChg chg="add">
        <pc:chgData name="Jörg Neumann" userId="4e8d60b5-fd42-4295-8064-50d4df7ebefa" providerId="ADAL" clId="{F4221B36-1C19-4893-BA02-718C3567CBAA}" dt="2021-10-29T09:08:07.864" v="225"/>
        <pc:sldMkLst>
          <pc:docMk/>
          <pc:sldMk cId="3239772336" sldId="345"/>
        </pc:sldMkLst>
      </pc:sldChg>
      <pc:sldChg chg="add setBg">
        <pc:chgData name="Jörg Neumann" userId="4e8d60b5-fd42-4295-8064-50d4df7ebefa" providerId="ADAL" clId="{F4221B36-1C19-4893-BA02-718C3567CBAA}" dt="2021-10-29T09:08:07.864" v="225"/>
        <pc:sldMkLst>
          <pc:docMk/>
          <pc:sldMk cId="2041408675" sldId="346"/>
        </pc:sldMkLst>
      </pc:sldChg>
      <pc:sldChg chg="add setBg">
        <pc:chgData name="Jörg Neumann" userId="4e8d60b5-fd42-4295-8064-50d4df7ebefa" providerId="ADAL" clId="{F4221B36-1C19-4893-BA02-718C3567CBAA}" dt="2021-10-29T09:08:07.864" v="225"/>
        <pc:sldMkLst>
          <pc:docMk/>
          <pc:sldMk cId="2724016011" sldId="347"/>
        </pc:sldMkLst>
      </pc:sldChg>
      <pc:sldChg chg="add setBg">
        <pc:chgData name="Jörg Neumann" userId="4e8d60b5-fd42-4295-8064-50d4df7ebefa" providerId="ADAL" clId="{F4221B36-1C19-4893-BA02-718C3567CBAA}" dt="2021-10-29T09:08:07.864" v="225"/>
        <pc:sldMkLst>
          <pc:docMk/>
          <pc:sldMk cId="3393035291" sldId="348"/>
        </pc:sldMkLst>
      </pc:sldChg>
      <pc:sldChg chg="add setBg">
        <pc:chgData name="Jörg Neumann" userId="4e8d60b5-fd42-4295-8064-50d4df7ebefa" providerId="ADAL" clId="{F4221B36-1C19-4893-BA02-718C3567CBAA}" dt="2021-10-29T09:08:07.864" v="225"/>
        <pc:sldMkLst>
          <pc:docMk/>
          <pc:sldMk cId="1289455000" sldId="349"/>
        </pc:sldMkLst>
      </pc:sldChg>
      <pc:sldChg chg="addSp delSp modSp mod">
        <pc:chgData name="Jörg Neumann" userId="4e8d60b5-fd42-4295-8064-50d4df7ebefa" providerId="ADAL" clId="{F4221B36-1C19-4893-BA02-718C3567CBAA}" dt="2021-10-29T08:17:27.662" v="113" actId="21"/>
        <pc:sldMkLst>
          <pc:docMk/>
          <pc:sldMk cId="2186328482" sldId="612"/>
        </pc:sldMkLst>
        <pc:picChg chg="add del mod">
          <ac:chgData name="Jörg Neumann" userId="4e8d60b5-fd42-4295-8064-50d4df7ebefa" providerId="ADAL" clId="{F4221B36-1C19-4893-BA02-718C3567CBAA}" dt="2021-10-29T08:17:27.662" v="113" actId="21"/>
          <ac:picMkLst>
            <pc:docMk/>
            <pc:sldMk cId="2186328482" sldId="612"/>
            <ac:picMk id="2" creationId="{E4AC1FBC-B511-47A1-950E-E132222D6989}"/>
          </ac:picMkLst>
        </pc:picChg>
      </pc:sldChg>
      <pc:sldChg chg="del">
        <pc:chgData name="Jörg Neumann" userId="4e8d60b5-fd42-4295-8064-50d4df7ebefa" providerId="ADAL" clId="{F4221B36-1C19-4893-BA02-718C3567CBAA}" dt="2021-10-29T08:21:01.455" v="127" actId="47"/>
        <pc:sldMkLst>
          <pc:docMk/>
          <pc:sldMk cId="1800320925" sldId="628"/>
        </pc:sldMkLst>
      </pc:sldChg>
      <pc:sldChg chg="delSp modSp add del mod ord modClrScheme chgLayout">
        <pc:chgData name="Jörg Neumann" userId="4e8d60b5-fd42-4295-8064-50d4df7ebefa" providerId="ADAL" clId="{F4221B36-1C19-4893-BA02-718C3567CBAA}" dt="2021-10-29T08:37:29.955" v="201" actId="700"/>
        <pc:sldMkLst>
          <pc:docMk/>
          <pc:sldMk cId="1599116076" sldId="643"/>
        </pc:sldMkLst>
        <pc:spChg chg="mod ord">
          <ac:chgData name="Jörg Neumann" userId="4e8d60b5-fd42-4295-8064-50d4df7ebefa" providerId="ADAL" clId="{F4221B36-1C19-4893-BA02-718C3567CBAA}" dt="2021-10-29T08:37:29.955" v="201" actId="700"/>
          <ac:spMkLst>
            <pc:docMk/>
            <pc:sldMk cId="1599116076" sldId="643"/>
            <ac:spMk id="2" creationId="{00000000-0000-0000-0000-000000000000}"/>
          </ac:spMkLst>
        </pc:spChg>
        <pc:spChg chg="mod ord">
          <ac:chgData name="Jörg Neumann" userId="4e8d60b5-fd42-4295-8064-50d4df7ebefa" providerId="ADAL" clId="{F4221B36-1C19-4893-BA02-718C3567CBAA}" dt="2021-10-29T08:37:29.955" v="201" actId="700"/>
          <ac:spMkLst>
            <pc:docMk/>
            <pc:sldMk cId="1599116076" sldId="643"/>
            <ac:spMk id="3" creationId="{00000000-0000-0000-0000-000000000000}"/>
          </ac:spMkLst>
        </pc:spChg>
        <pc:spChg chg="del">
          <ac:chgData name="Jörg Neumann" userId="4e8d60b5-fd42-4295-8064-50d4df7ebefa" providerId="ADAL" clId="{F4221B36-1C19-4893-BA02-718C3567CBAA}" dt="2021-10-29T08:37:24.530" v="200" actId="478"/>
          <ac:spMkLst>
            <pc:docMk/>
            <pc:sldMk cId="1599116076" sldId="643"/>
            <ac:spMk id="4" creationId="{00000000-0000-0000-0000-000000000000}"/>
          </ac:spMkLst>
        </pc:spChg>
        <pc:spChg chg="del">
          <ac:chgData name="Jörg Neumann" userId="4e8d60b5-fd42-4295-8064-50d4df7ebefa" providerId="ADAL" clId="{F4221B36-1C19-4893-BA02-718C3567CBAA}" dt="2021-10-29T08:37:24.530" v="200" actId="478"/>
          <ac:spMkLst>
            <pc:docMk/>
            <pc:sldMk cId="1599116076" sldId="643"/>
            <ac:spMk id="5" creationId="{00000000-0000-0000-0000-000000000000}"/>
          </ac:spMkLst>
        </pc:spChg>
        <pc:spChg chg="del">
          <ac:chgData name="Jörg Neumann" userId="4e8d60b5-fd42-4295-8064-50d4df7ebefa" providerId="ADAL" clId="{F4221B36-1C19-4893-BA02-718C3567CBAA}" dt="2021-10-29T08:37:24.530" v="200" actId="478"/>
          <ac:spMkLst>
            <pc:docMk/>
            <pc:sldMk cId="1599116076" sldId="643"/>
            <ac:spMk id="43" creationId="{00000000-0000-0000-0000-000000000000}"/>
          </ac:spMkLst>
        </pc:spChg>
        <pc:spChg chg="del">
          <ac:chgData name="Jörg Neumann" userId="4e8d60b5-fd42-4295-8064-50d4df7ebefa" providerId="ADAL" clId="{F4221B36-1C19-4893-BA02-718C3567CBAA}" dt="2021-10-29T08:37:24.530" v="200" actId="478"/>
          <ac:spMkLst>
            <pc:docMk/>
            <pc:sldMk cId="1599116076" sldId="643"/>
            <ac:spMk id="44" creationId="{00000000-0000-0000-0000-000000000000}"/>
          </ac:spMkLst>
        </pc:spChg>
        <pc:spChg chg="del">
          <ac:chgData name="Jörg Neumann" userId="4e8d60b5-fd42-4295-8064-50d4df7ebefa" providerId="ADAL" clId="{F4221B36-1C19-4893-BA02-718C3567CBAA}" dt="2021-10-29T08:37:24.530" v="200" actId="478"/>
          <ac:spMkLst>
            <pc:docMk/>
            <pc:sldMk cId="1599116076" sldId="643"/>
            <ac:spMk id="45" creationId="{00000000-0000-0000-0000-000000000000}"/>
          </ac:spMkLst>
        </pc:spChg>
        <pc:spChg chg="del">
          <ac:chgData name="Jörg Neumann" userId="4e8d60b5-fd42-4295-8064-50d4df7ebefa" providerId="ADAL" clId="{F4221B36-1C19-4893-BA02-718C3567CBAA}" dt="2021-10-29T08:37:24.530" v="200" actId="478"/>
          <ac:spMkLst>
            <pc:docMk/>
            <pc:sldMk cId="1599116076" sldId="643"/>
            <ac:spMk id="46" creationId="{00000000-0000-0000-0000-000000000000}"/>
          </ac:spMkLst>
        </pc:spChg>
        <pc:spChg chg="del">
          <ac:chgData name="Jörg Neumann" userId="4e8d60b5-fd42-4295-8064-50d4df7ebefa" providerId="ADAL" clId="{F4221B36-1C19-4893-BA02-718C3567CBAA}" dt="2021-10-29T08:37:24.530" v="200" actId="478"/>
          <ac:spMkLst>
            <pc:docMk/>
            <pc:sldMk cId="1599116076" sldId="643"/>
            <ac:spMk id="47" creationId="{00000000-0000-0000-0000-000000000000}"/>
          </ac:spMkLst>
        </pc:spChg>
        <pc:spChg chg="del">
          <ac:chgData name="Jörg Neumann" userId="4e8d60b5-fd42-4295-8064-50d4df7ebefa" providerId="ADAL" clId="{F4221B36-1C19-4893-BA02-718C3567CBAA}" dt="2021-10-29T08:37:24.530" v="200" actId="478"/>
          <ac:spMkLst>
            <pc:docMk/>
            <pc:sldMk cId="1599116076" sldId="643"/>
            <ac:spMk id="48" creationId="{00000000-0000-0000-0000-000000000000}"/>
          </ac:spMkLst>
        </pc:spChg>
        <pc:grpChg chg="del">
          <ac:chgData name="Jörg Neumann" userId="4e8d60b5-fd42-4295-8064-50d4df7ebefa" providerId="ADAL" clId="{F4221B36-1C19-4893-BA02-718C3567CBAA}" dt="2021-10-29T08:37:24.530" v="200" actId="478"/>
          <ac:grpSpMkLst>
            <pc:docMk/>
            <pc:sldMk cId="1599116076" sldId="643"/>
            <ac:grpSpMk id="6" creationId="{00000000-0000-0000-0000-000000000000}"/>
          </ac:grpSpMkLst>
        </pc:grpChg>
      </pc:sldChg>
      <pc:sldChg chg="del">
        <pc:chgData name="Jörg Neumann" userId="4e8d60b5-fd42-4295-8064-50d4df7ebefa" providerId="ADAL" clId="{F4221B36-1C19-4893-BA02-718C3567CBAA}" dt="2021-10-29T08:33:52.131" v="170" actId="47"/>
        <pc:sldMkLst>
          <pc:docMk/>
          <pc:sldMk cId="2382959565" sldId="651"/>
        </pc:sldMkLst>
      </pc:sldChg>
      <pc:sldChg chg="del">
        <pc:chgData name="Jörg Neumann" userId="4e8d60b5-fd42-4295-8064-50d4df7ebefa" providerId="ADAL" clId="{F4221B36-1C19-4893-BA02-718C3567CBAA}" dt="2021-10-29T08:33:52.131" v="170" actId="47"/>
        <pc:sldMkLst>
          <pc:docMk/>
          <pc:sldMk cId="2318769546" sldId="658"/>
        </pc:sldMkLst>
      </pc:sldChg>
      <pc:sldChg chg="del">
        <pc:chgData name="Jörg Neumann" userId="4e8d60b5-fd42-4295-8064-50d4df7ebefa" providerId="ADAL" clId="{F4221B36-1C19-4893-BA02-718C3567CBAA}" dt="2021-10-29T08:33:52.131" v="170" actId="47"/>
        <pc:sldMkLst>
          <pc:docMk/>
          <pc:sldMk cId="1883729115" sldId="659"/>
        </pc:sldMkLst>
      </pc:sldChg>
      <pc:sldChg chg="del">
        <pc:chgData name="Jörg Neumann" userId="4e8d60b5-fd42-4295-8064-50d4df7ebefa" providerId="ADAL" clId="{F4221B36-1C19-4893-BA02-718C3567CBAA}" dt="2021-10-29T08:33:52.131" v="170" actId="47"/>
        <pc:sldMkLst>
          <pc:docMk/>
          <pc:sldMk cId="2682964663" sldId="660"/>
        </pc:sldMkLst>
      </pc:sldChg>
      <pc:sldChg chg="del">
        <pc:chgData name="Jörg Neumann" userId="4e8d60b5-fd42-4295-8064-50d4df7ebefa" providerId="ADAL" clId="{F4221B36-1C19-4893-BA02-718C3567CBAA}" dt="2021-10-29T08:33:52.131" v="170" actId="47"/>
        <pc:sldMkLst>
          <pc:docMk/>
          <pc:sldMk cId="3818423821" sldId="661"/>
        </pc:sldMkLst>
      </pc:sldChg>
      <pc:sldChg chg="del">
        <pc:chgData name="Jörg Neumann" userId="4e8d60b5-fd42-4295-8064-50d4df7ebefa" providerId="ADAL" clId="{F4221B36-1C19-4893-BA02-718C3567CBAA}" dt="2021-10-29T08:33:52.131" v="170" actId="47"/>
        <pc:sldMkLst>
          <pc:docMk/>
          <pc:sldMk cId="3323059609" sldId="662"/>
        </pc:sldMkLst>
      </pc:sldChg>
      <pc:sldChg chg="del">
        <pc:chgData name="Jörg Neumann" userId="4e8d60b5-fd42-4295-8064-50d4df7ebefa" providerId="ADAL" clId="{F4221B36-1C19-4893-BA02-718C3567CBAA}" dt="2021-10-29T08:33:52.131" v="170" actId="47"/>
        <pc:sldMkLst>
          <pc:docMk/>
          <pc:sldMk cId="3841427695" sldId="663"/>
        </pc:sldMkLst>
      </pc:sldChg>
      <pc:sldChg chg="del">
        <pc:chgData name="Jörg Neumann" userId="4e8d60b5-fd42-4295-8064-50d4df7ebefa" providerId="ADAL" clId="{F4221B36-1C19-4893-BA02-718C3567CBAA}" dt="2021-10-29T08:33:52.131" v="170" actId="47"/>
        <pc:sldMkLst>
          <pc:docMk/>
          <pc:sldMk cId="2893164237" sldId="664"/>
        </pc:sldMkLst>
      </pc:sldChg>
      <pc:sldChg chg="del">
        <pc:chgData name="Jörg Neumann" userId="4e8d60b5-fd42-4295-8064-50d4df7ebefa" providerId="ADAL" clId="{F4221B36-1C19-4893-BA02-718C3567CBAA}" dt="2021-10-29T08:33:52.131" v="170" actId="47"/>
        <pc:sldMkLst>
          <pc:docMk/>
          <pc:sldMk cId="3313433717" sldId="665"/>
        </pc:sldMkLst>
      </pc:sldChg>
      <pc:sldChg chg="del">
        <pc:chgData name="Jörg Neumann" userId="4e8d60b5-fd42-4295-8064-50d4df7ebefa" providerId="ADAL" clId="{F4221B36-1C19-4893-BA02-718C3567CBAA}" dt="2021-10-29T08:33:52.131" v="170" actId="47"/>
        <pc:sldMkLst>
          <pc:docMk/>
          <pc:sldMk cId="47001085" sldId="666"/>
        </pc:sldMkLst>
      </pc:sldChg>
      <pc:sldChg chg="add del ord">
        <pc:chgData name="Jörg Neumann" userId="4e8d60b5-fd42-4295-8064-50d4df7ebefa" providerId="ADAL" clId="{F4221B36-1C19-4893-BA02-718C3567CBAA}" dt="2021-10-29T08:35:06.223" v="174"/>
        <pc:sldMkLst>
          <pc:docMk/>
          <pc:sldMk cId="635715962" sldId="667"/>
        </pc:sldMkLst>
      </pc:sldChg>
      <pc:sldChg chg="del">
        <pc:chgData name="Jörg Neumann" userId="4e8d60b5-fd42-4295-8064-50d4df7ebefa" providerId="ADAL" clId="{F4221B36-1C19-4893-BA02-718C3567CBAA}" dt="2021-10-29T08:33:52.131" v="170" actId="47"/>
        <pc:sldMkLst>
          <pc:docMk/>
          <pc:sldMk cId="3441903452" sldId="668"/>
        </pc:sldMkLst>
      </pc:sldChg>
      <pc:sldChg chg="del">
        <pc:chgData name="Jörg Neumann" userId="4e8d60b5-fd42-4295-8064-50d4df7ebefa" providerId="ADAL" clId="{F4221B36-1C19-4893-BA02-718C3567CBAA}" dt="2021-10-29T08:33:52.131" v="170" actId="47"/>
        <pc:sldMkLst>
          <pc:docMk/>
          <pc:sldMk cId="414782937" sldId="671"/>
        </pc:sldMkLst>
      </pc:sldChg>
      <pc:sldChg chg="del">
        <pc:chgData name="Jörg Neumann" userId="4e8d60b5-fd42-4295-8064-50d4df7ebefa" providerId="ADAL" clId="{F4221B36-1C19-4893-BA02-718C3567CBAA}" dt="2021-10-29T08:33:52.131" v="170" actId="47"/>
        <pc:sldMkLst>
          <pc:docMk/>
          <pc:sldMk cId="243666983" sldId="673"/>
        </pc:sldMkLst>
      </pc:sldChg>
      <pc:sldChg chg="del">
        <pc:chgData name="Jörg Neumann" userId="4e8d60b5-fd42-4295-8064-50d4df7ebefa" providerId="ADAL" clId="{F4221B36-1C19-4893-BA02-718C3567CBAA}" dt="2021-10-29T08:33:52.131" v="170" actId="47"/>
        <pc:sldMkLst>
          <pc:docMk/>
          <pc:sldMk cId="4022499564" sldId="674"/>
        </pc:sldMkLst>
      </pc:sldChg>
      <pc:sldChg chg="del">
        <pc:chgData name="Jörg Neumann" userId="4e8d60b5-fd42-4295-8064-50d4df7ebefa" providerId="ADAL" clId="{F4221B36-1C19-4893-BA02-718C3567CBAA}" dt="2021-10-29T08:33:52.131" v="170" actId="47"/>
        <pc:sldMkLst>
          <pc:docMk/>
          <pc:sldMk cId="1373447337" sldId="676"/>
        </pc:sldMkLst>
      </pc:sldChg>
      <pc:sldChg chg="del">
        <pc:chgData name="Jörg Neumann" userId="4e8d60b5-fd42-4295-8064-50d4df7ebefa" providerId="ADAL" clId="{F4221B36-1C19-4893-BA02-718C3567CBAA}" dt="2021-10-29T08:33:52.131" v="170" actId="47"/>
        <pc:sldMkLst>
          <pc:docMk/>
          <pc:sldMk cId="3828748416" sldId="677"/>
        </pc:sldMkLst>
      </pc:sldChg>
      <pc:sldChg chg="add del ord">
        <pc:chgData name="Jörg Neumann" userId="4e8d60b5-fd42-4295-8064-50d4df7ebefa" providerId="ADAL" clId="{F4221B36-1C19-4893-BA02-718C3567CBAA}" dt="2021-10-29T08:35:06.223" v="174"/>
        <pc:sldMkLst>
          <pc:docMk/>
          <pc:sldMk cId="2741644167" sldId="678"/>
        </pc:sldMkLst>
      </pc:sldChg>
      <pc:sldChg chg="del">
        <pc:chgData name="Jörg Neumann" userId="4e8d60b5-fd42-4295-8064-50d4df7ebefa" providerId="ADAL" clId="{F4221B36-1C19-4893-BA02-718C3567CBAA}" dt="2021-10-29T08:33:52.131" v="170" actId="47"/>
        <pc:sldMkLst>
          <pc:docMk/>
          <pc:sldMk cId="3486226002" sldId="679"/>
        </pc:sldMkLst>
      </pc:sldChg>
      <pc:sldChg chg="del">
        <pc:chgData name="Jörg Neumann" userId="4e8d60b5-fd42-4295-8064-50d4df7ebefa" providerId="ADAL" clId="{F4221B36-1C19-4893-BA02-718C3567CBAA}" dt="2021-10-29T08:33:52.131" v="170" actId="47"/>
        <pc:sldMkLst>
          <pc:docMk/>
          <pc:sldMk cId="3643586260" sldId="680"/>
        </pc:sldMkLst>
      </pc:sldChg>
      <pc:sldChg chg="del">
        <pc:chgData name="Jörg Neumann" userId="4e8d60b5-fd42-4295-8064-50d4df7ebefa" providerId="ADAL" clId="{F4221B36-1C19-4893-BA02-718C3567CBAA}" dt="2021-10-29T08:33:52.131" v="170" actId="47"/>
        <pc:sldMkLst>
          <pc:docMk/>
          <pc:sldMk cId="1072734471" sldId="698"/>
        </pc:sldMkLst>
      </pc:sldChg>
      <pc:sldChg chg="del">
        <pc:chgData name="Jörg Neumann" userId="4e8d60b5-fd42-4295-8064-50d4df7ebefa" providerId="ADAL" clId="{F4221B36-1C19-4893-BA02-718C3567CBAA}" dt="2021-10-29T08:33:52.131" v="170" actId="47"/>
        <pc:sldMkLst>
          <pc:docMk/>
          <pc:sldMk cId="1266314258" sldId="699"/>
        </pc:sldMkLst>
      </pc:sldChg>
      <pc:sldChg chg="del">
        <pc:chgData name="Jörg Neumann" userId="4e8d60b5-fd42-4295-8064-50d4df7ebefa" providerId="ADAL" clId="{F4221B36-1C19-4893-BA02-718C3567CBAA}" dt="2021-10-29T08:33:52.131" v="170" actId="47"/>
        <pc:sldMkLst>
          <pc:docMk/>
          <pc:sldMk cId="1270182370" sldId="700"/>
        </pc:sldMkLst>
      </pc:sldChg>
      <pc:sldChg chg="del">
        <pc:chgData name="Jörg Neumann" userId="4e8d60b5-fd42-4295-8064-50d4df7ebefa" providerId="ADAL" clId="{F4221B36-1C19-4893-BA02-718C3567CBAA}" dt="2021-10-29T08:33:52.131" v="170" actId="47"/>
        <pc:sldMkLst>
          <pc:docMk/>
          <pc:sldMk cId="1997805984" sldId="701"/>
        </pc:sldMkLst>
      </pc:sldChg>
      <pc:sldChg chg="del">
        <pc:chgData name="Jörg Neumann" userId="4e8d60b5-fd42-4295-8064-50d4df7ebefa" providerId="ADAL" clId="{F4221B36-1C19-4893-BA02-718C3567CBAA}" dt="2021-10-29T08:33:52.131" v="170" actId="47"/>
        <pc:sldMkLst>
          <pc:docMk/>
          <pc:sldMk cId="479931234" sldId="702"/>
        </pc:sldMkLst>
      </pc:sldChg>
      <pc:sldChg chg="del">
        <pc:chgData name="Jörg Neumann" userId="4e8d60b5-fd42-4295-8064-50d4df7ebefa" providerId="ADAL" clId="{F4221B36-1C19-4893-BA02-718C3567CBAA}" dt="2021-10-29T08:33:52.131" v="170" actId="47"/>
        <pc:sldMkLst>
          <pc:docMk/>
          <pc:sldMk cId="1138382943" sldId="710"/>
        </pc:sldMkLst>
      </pc:sldChg>
      <pc:sldChg chg="modSp add del mod ord modClrScheme chgLayout">
        <pc:chgData name="Jörg Neumann" userId="4e8d60b5-fd42-4295-8064-50d4df7ebefa" providerId="ADAL" clId="{F4221B36-1C19-4893-BA02-718C3567CBAA}" dt="2021-10-29T08:35:06.223" v="174"/>
        <pc:sldMkLst>
          <pc:docMk/>
          <pc:sldMk cId="548404378" sldId="711"/>
        </pc:sldMkLst>
        <pc:spChg chg="mod ord">
          <ac:chgData name="Jörg Neumann" userId="4e8d60b5-fd42-4295-8064-50d4df7ebefa" providerId="ADAL" clId="{F4221B36-1C19-4893-BA02-718C3567CBAA}" dt="2021-10-29T08:30:10.403" v="148" actId="700"/>
          <ac:spMkLst>
            <pc:docMk/>
            <pc:sldMk cId="548404378" sldId="711"/>
            <ac:spMk id="2" creationId="{D8F0E712-769E-46E6-BC7E-FC8E77ED59AD}"/>
          </ac:spMkLst>
        </pc:spChg>
      </pc:sldChg>
      <pc:sldChg chg="del">
        <pc:chgData name="Jörg Neumann" userId="4e8d60b5-fd42-4295-8064-50d4df7ebefa" providerId="ADAL" clId="{F4221B36-1C19-4893-BA02-718C3567CBAA}" dt="2021-10-29T08:33:52.131" v="170" actId="47"/>
        <pc:sldMkLst>
          <pc:docMk/>
          <pc:sldMk cId="2313307706" sldId="713"/>
        </pc:sldMkLst>
      </pc:sldChg>
      <pc:sldChg chg="add del ord">
        <pc:chgData name="Jörg Neumann" userId="4e8d60b5-fd42-4295-8064-50d4df7ebefa" providerId="ADAL" clId="{F4221B36-1C19-4893-BA02-718C3567CBAA}" dt="2021-10-29T08:35:06.223" v="174"/>
        <pc:sldMkLst>
          <pc:docMk/>
          <pc:sldMk cId="2518591666" sldId="714"/>
        </pc:sldMkLst>
      </pc:sldChg>
      <pc:sldChg chg="modSp add del mod ord">
        <pc:chgData name="Jörg Neumann" userId="4e8d60b5-fd42-4295-8064-50d4df7ebefa" providerId="ADAL" clId="{F4221B36-1C19-4893-BA02-718C3567CBAA}" dt="2021-10-29T08:35:06.223" v="174"/>
        <pc:sldMkLst>
          <pc:docMk/>
          <pc:sldMk cId="3559620330" sldId="715"/>
        </pc:sldMkLst>
        <pc:spChg chg="mod">
          <ac:chgData name="Jörg Neumann" userId="4e8d60b5-fd42-4295-8064-50d4df7ebefa" providerId="ADAL" clId="{F4221B36-1C19-4893-BA02-718C3567CBAA}" dt="2021-10-29T08:25:41.511" v="135" actId="27636"/>
          <ac:spMkLst>
            <pc:docMk/>
            <pc:sldMk cId="3559620330" sldId="715"/>
            <ac:spMk id="4" creationId="{633B1314-3514-43F0-A208-D789F1C34F87}"/>
          </ac:spMkLst>
        </pc:spChg>
      </pc:sldChg>
      <pc:sldChg chg="add del ord">
        <pc:chgData name="Jörg Neumann" userId="4e8d60b5-fd42-4295-8064-50d4df7ebefa" providerId="ADAL" clId="{F4221B36-1C19-4893-BA02-718C3567CBAA}" dt="2021-10-29T08:35:06.223" v="174"/>
        <pc:sldMkLst>
          <pc:docMk/>
          <pc:sldMk cId="2066751048" sldId="716"/>
        </pc:sldMkLst>
      </pc:sldChg>
      <pc:sldChg chg="modSp add del mod ord setBg modClrScheme chgLayout">
        <pc:chgData name="Jörg Neumann" userId="4e8d60b5-fd42-4295-8064-50d4df7ebefa" providerId="ADAL" clId="{F4221B36-1C19-4893-BA02-718C3567CBAA}" dt="2021-10-29T08:35:06.223" v="174"/>
        <pc:sldMkLst>
          <pc:docMk/>
          <pc:sldMk cId="2289122775" sldId="717"/>
        </pc:sldMkLst>
        <pc:spChg chg="mod">
          <ac:chgData name="Jörg Neumann" userId="4e8d60b5-fd42-4295-8064-50d4df7ebefa" providerId="ADAL" clId="{F4221B36-1C19-4893-BA02-718C3567CBAA}" dt="2021-10-29T08:32:54.950" v="169" actId="692"/>
          <ac:spMkLst>
            <pc:docMk/>
            <pc:sldMk cId="2289122775" sldId="717"/>
            <ac:spMk id="6" creationId="{6C2FD1D8-4261-4E79-B21C-5941A6B4A3C0}"/>
          </ac:spMkLst>
        </pc:spChg>
      </pc:sldChg>
      <pc:sldChg chg="add del ord setBg">
        <pc:chgData name="Jörg Neumann" userId="4e8d60b5-fd42-4295-8064-50d4df7ebefa" providerId="ADAL" clId="{F4221B36-1C19-4893-BA02-718C3567CBAA}" dt="2021-10-29T08:35:06.223" v="174"/>
        <pc:sldMkLst>
          <pc:docMk/>
          <pc:sldMk cId="1614953158" sldId="718"/>
        </pc:sldMkLst>
      </pc:sldChg>
      <pc:sldChg chg="modSp add del mod ord setBg modClrScheme chgLayout">
        <pc:chgData name="Jörg Neumann" userId="4e8d60b5-fd42-4295-8064-50d4df7ebefa" providerId="ADAL" clId="{F4221B36-1C19-4893-BA02-718C3567CBAA}" dt="2021-10-29T08:35:06.223" v="174"/>
        <pc:sldMkLst>
          <pc:docMk/>
          <pc:sldMk cId="2054533502" sldId="719"/>
        </pc:sldMkLst>
        <pc:spChg chg="mod">
          <ac:chgData name="Jörg Neumann" userId="4e8d60b5-fd42-4295-8064-50d4df7ebefa" providerId="ADAL" clId="{F4221B36-1C19-4893-BA02-718C3567CBAA}" dt="2021-10-29T08:32:31.097" v="165" actId="692"/>
          <ac:spMkLst>
            <pc:docMk/>
            <pc:sldMk cId="2054533502" sldId="719"/>
            <ac:spMk id="6" creationId="{6C2FD1D8-4261-4E79-B21C-5941A6B4A3C0}"/>
          </ac:spMkLst>
        </pc:spChg>
      </pc:sldChg>
      <pc:sldChg chg="add del ord">
        <pc:chgData name="Jörg Neumann" userId="4e8d60b5-fd42-4295-8064-50d4df7ebefa" providerId="ADAL" clId="{F4221B36-1C19-4893-BA02-718C3567CBAA}" dt="2021-10-29T08:35:06.223" v="174"/>
        <pc:sldMkLst>
          <pc:docMk/>
          <pc:sldMk cId="311315917" sldId="739"/>
        </pc:sldMkLst>
      </pc:sldChg>
      <pc:sldChg chg="add del ord">
        <pc:chgData name="Jörg Neumann" userId="4e8d60b5-fd42-4295-8064-50d4df7ebefa" providerId="ADAL" clId="{F4221B36-1C19-4893-BA02-718C3567CBAA}" dt="2021-10-29T08:35:06.223" v="174"/>
        <pc:sldMkLst>
          <pc:docMk/>
          <pc:sldMk cId="1686167902" sldId="752"/>
        </pc:sldMkLst>
      </pc:sldChg>
      <pc:sldChg chg="del">
        <pc:chgData name="Jörg Neumann" userId="4e8d60b5-fd42-4295-8064-50d4df7ebefa" providerId="ADAL" clId="{F4221B36-1C19-4893-BA02-718C3567CBAA}" dt="2021-10-29T07:44:46.310" v="82" actId="47"/>
        <pc:sldMkLst>
          <pc:docMk/>
          <pc:sldMk cId="1193922186" sldId="916"/>
        </pc:sldMkLst>
      </pc:sldChg>
      <pc:sldChg chg="del">
        <pc:chgData name="Jörg Neumann" userId="4e8d60b5-fd42-4295-8064-50d4df7ebefa" providerId="ADAL" clId="{F4221B36-1C19-4893-BA02-718C3567CBAA}" dt="2021-10-29T08:33:52.131" v="170" actId="47"/>
        <pc:sldMkLst>
          <pc:docMk/>
          <pc:sldMk cId="3376238749" sldId="917"/>
        </pc:sldMkLst>
      </pc:sldChg>
      <pc:sldChg chg="addSp delSp modSp mod modAnim">
        <pc:chgData name="Jörg Neumann" userId="4e8d60b5-fd42-4295-8064-50d4df7ebefa" providerId="ADAL" clId="{F4221B36-1C19-4893-BA02-718C3567CBAA}" dt="2021-10-29T08:40:26.271" v="221"/>
        <pc:sldMkLst>
          <pc:docMk/>
          <pc:sldMk cId="2137050472" sldId="933"/>
        </pc:sldMkLst>
        <pc:spChg chg="add mod">
          <ac:chgData name="Jörg Neumann" userId="4e8d60b5-fd42-4295-8064-50d4df7ebefa" providerId="ADAL" clId="{F4221B36-1C19-4893-BA02-718C3567CBAA}" dt="2021-10-29T08:06:51.757" v="106"/>
          <ac:spMkLst>
            <pc:docMk/>
            <pc:sldMk cId="2137050472" sldId="933"/>
            <ac:spMk id="14" creationId="{C9FC552A-9FF2-4C4C-B803-A24734420DDA}"/>
          </ac:spMkLst>
        </pc:spChg>
        <pc:spChg chg="add mod">
          <ac:chgData name="Jörg Neumann" userId="4e8d60b5-fd42-4295-8064-50d4df7ebefa" providerId="ADAL" clId="{F4221B36-1C19-4893-BA02-718C3567CBAA}" dt="2021-10-29T08:06:51.757" v="106"/>
          <ac:spMkLst>
            <pc:docMk/>
            <pc:sldMk cId="2137050472" sldId="933"/>
            <ac:spMk id="15" creationId="{D70FBF4F-9C29-40E9-8829-B5DA917D84DA}"/>
          </ac:spMkLst>
        </pc:spChg>
        <pc:spChg chg="add mod">
          <ac:chgData name="Jörg Neumann" userId="4e8d60b5-fd42-4295-8064-50d4df7ebefa" providerId="ADAL" clId="{F4221B36-1C19-4893-BA02-718C3567CBAA}" dt="2021-10-29T08:06:51.757" v="106"/>
          <ac:spMkLst>
            <pc:docMk/>
            <pc:sldMk cId="2137050472" sldId="933"/>
            <ac:spMk id="16" creationId="{4CAD5828-FF47-4894-BF4E-48827286C683}"/>
          </ac:spMkLst>
        </pc:spChg>
        <pc:spChg chg="add mod">
          <ac:chgData name="Jörg Neumann" userId="4e8d60b5-fd42-4295-8064-50d4df7ebefa" providerId="ADAL" clId="{F4221B36-1C19-4893-BA02-718C3567CBAA}" dt="2021-10-29T08:06:51.757" v="106"/>
          <ac:spMkLst>
            <pc:docMk/>
            <pc:sldMk cId="2137050472" sldId="933"/>
            <ac:spMk id="17" creationId="{08EA21FE-B571-4CB3-A088-59B09D2F158F}"/>
          </ac:spMkLst>
        </pc:spChg>
        <pc:spChg chg="del">
          <ac:chgData name="Jörg Neumann" userId="4e8d60b5-fd42-4295-8064-50d4df7ebefa" providerId="ADAL" clId="{F4221B36-1C19-4893-BA02-718C3567CBAA}" dt="2021-10-29T08:06:50.953" v="105" actId="478"/>
          <ac:spMkLst>
            <pc:docMk/>
            <pc:sldMk cId="2137050472" sldId="933"/>
            <ac:spMk id="33" creationId="{2DA2A944-F232-4ADB-B53E-3EE35D32ED25}"/>
          </ac:spMkLst>
        </pc:spChg>
        <pc:spChg chg="del">
          <ac:chgData name="Jörg Neumann" userId="4e8d60b5-fd42-4295-8064-50d4df7ebefa" providerId="ADAL" clId="{F4221B36-1C19-4893-BA02-718C3567CBAA}" dt="2021-10-29T08:06:50.953" v="105" actId="478"/>
          <ac:spMkLst>
            <pc:docMk/>
            <pc:sldMk cId="2137050472" sldId="933"/>
            <ac:spMk id="35" creationId="{2BBCC91D-06E1-441B-B420-22D415D6E289}"/>
          </ac:spMkLst>
        </pc:spChg>
        <pc:spChg chg="del">
          <ac:chgData name="Jörg Neumann" userId="4e8d60b5-fd42-4295-8064-50d4df7ebefa" providerId="ADAL" clId="{F4221B36-1C19-4893-BA02-718C3567CBAA}" dt="2021-10-29T08:06:50.953" v="105" actId="478"/>
          <ac:spMkLst>
            <pc:docMk/>
            <pc:sldMk cId="2137050472" sldId="933"/>
            <ac:spMk id="37" creationId="{E1ECF4D2-D420-4073-9CAA-209AEB3E3111}"/>
          </ac:spMkLst>
        </pc:spChg>
        <pc:spChg chg="del">
          <ac:chgData name="Jörg Neumann" userId="4e8d60b5-fd42-4295-8064-50d4df7ebefa" providerId="ADAL" clId="{F4221B36-1C19-4893-BA02-718C3567CBAA}" dt="2021-10-29T08:06:50.953" v="105" actId="478"/>
          <ac:spMkLst>
            <pc:docMk/>
            <pc:sldMk cId="2137050472" sldId="933"/>
            <ac:spMk id="267" creationId="{75FB6D1B-1F77-49FC-A132-1C10A63CF934}"/>
          </ac:spMkLst>
        </pc:spChg>
        <pc:picChg chg="mod">
          <ac:chgData name="Jörg Neumann" userId="4e8d60b5-fd42-4295-8064-50d4df7ebefa" providerId="ADAL" clId="{F4221B36-1C19-4893-BA02-718C3567CBAA}" dt="2021-10-29T08:06:57.342" v="107" actId="1076"/>
          <ac:picMkLst>
            <pc:docMk/>
            <pc:sldMk cId="2137050472" sldId="933"/>
            <ac:picMk id="39" creationId="{2B36C3CC-4F67-4540-89E9-5AF6730601BF}"/>
          </ac:picMkLst>
        </pc:picChg>
      </pc:sldChg>
      <pc:sldChg chg="addSp delSp modSp mod modAnim">
        <pc:chgData name="Jörg Neumann" userId="4e8d60b5-fd42-4295-8064-50d4df7ebefa" providerId="ADAL" clId="{F4221B36-1C19-4893-BA02-718C3567CBAA}" dt="2021-10-29T08:40:14.363" v="220"/>
        <pc:sldMkLst>
          <pc:docMk/>
          <pc:sldMk cId="463987612" sldId="947"/>
        </pc:sldMkLst>
        <pc:spChg chg="add mod">
          <ac:chgData name="Jörg Neumann" userId="4e8d60b5-fd42-4295-8064-50d4df7ebefa" providerId="ADAL" clId="{F4221B36-1C19-4893-BA02-718C3567CBAA}" dt="2021-10-29T08:06:35.832" v="102"/>
          <ac:spMkLst>
            <pc:docMk/>
            <pc:sldMk cId="463987612" sldId="947"/>
            <ac:spMk id="14" creationId="{975573E6-675E-4291-9B1E-C19E306BC8B0}"/>
          </ac:spMkLst>
        </pc:spChg>
        <pc:spChg chg="add mod">
          <ac:chgData name="Jörg Neumann" userId="4e8d60b5-fd42-4295-8064-50d4df7ebefa" providerId="ADAL" clId="{F4221B36-1C19-4893-BA02-718C3567CBAA}" dt="2021-10-29T08:06:35.832" v="102"/>
          <ac:spMkLst>
            <pc:docMk/>
            <pc:sldMk cId="463987612" sldId="947"/>
            <ac:spMk id="15" creationId="{CED8A584-5A35-4383-9158-612A9CDE1904}"/>
          </ac:spMkLst>
        </pc:spChg>
        <pc:spChg chg="add mod">
          <ac:chgData name="Jörg Neumann" userId="4e8d60b5-fd42-4295-8064-50d4df7ebefa" providerId="ADAL" clId="{F4221B36-1C19-4893-BA02-718C3567CBAA}" dt="2021-10-29T08:06:35.832" v="102"/>
          <ac:spMkLst>
            <pc:docMk/>
            <pc:sldMk cId="463987612" sldId="947"/>
            <ac:spMk id="16" creationId="{BC81D573-E1E0-4FA1-8C76-2BDB8DF79A94}"/>
          </ac:spMkLst>
        </pc:spChg>
        <pc:spChg chg="add mod">
          <ac:chgData name="Jörg Neumann" userId="4e8d60b5-fd42-4295-8064-50d4df7ebefa" providerId="ADAL" clId="{F4221B36-1C19-4893-BA02-718C3567CBAA}" dt="2021-10-29T08:06:35.832" v="102"/>
          <ac:spMkLst>
            <pc:docMk/>
            <pc:sldMk cId="463987612" sldId="947"/>
            <ac:spMk id="17" creationId="{7639D00E-D295-47F4-AA79-CA07DD3AB3D2}"/>
          </ac:spMkLst>
        </pc:spChg>
        <pc:spChg chg="del">
          <ac:chgData name="Jörg Neumann" userId="4e8d60b5-fd42-4295-8064-50d4df7ebefa" providerId="ADAL" clId="{F4221B36-1C19-4893-BA02-718C3567CBAA}" dt="2021-10-29T08:06:34.917" v="101" actId="478"/>
          <ac:spMkLst>
            <pc:docMk/>
            <pc:sldMk cId="463987612" sldId="947"/>
            <ac:spMk id="33" creationId="{2DA2A944-F232-4ADB-B53E-3EE35D32ED25}"/>
          </ac:spMkLst>
        </pc:spChg>
        <pc:spChg chg="del">
          <ac:chgData name="Jörg Neumann" userId="4e8d60b5-fd42-4295-8064-50d4df7ebefa" providerId="ADAL" clId="{F4221B36-1C19-4893-BA02-718C3567CBAA}" dt="2021-10-29T08:06:34.917" v="101" actId="478"/>
          <ac:spMkLst>
            <pc:docMk/>
            <pc:sldMk cId="463987612" sldId="947"/>
            <ac:spMk id="35" creationId="{2BBCC91D-06E1-441B-B420-22D415D6E289}"/>
          </ac:spMkLst>
        </pc:spChg>
        <pc:spChg chg="del">
          <ac:chgData name="Jörg Neumann" userId="4e8d60b5-fd42-4295-8064-50d4df7ebefa" providerId="ADAL" clId="{F4221B36-1C19-4893-BA02-718C3567CBAA}" dt="2021-10-29T08:06:34.917" v="101" actId="478"/>
          <ac:spMkLst>
            <pc:docMk/>
            <pc:sldMk cId="463987612" sldId="947"/>
            <ac:spMk id="37" creationId="{E1ECF4D2-D420-4073-9CAA-209AEB3E3111}"/>
          </ac:spMkLst>
        </pc:spChg>
        <pc:spChg chg="del">
          <ac:chgData name="Jörg Neumann" userId="4e8d60b5-fd42-4295-8064-50d4df7ebefa" providerId="ADAL" clId="{F4221B36-1C19-4893-BA02-718C3567CBAA}" dt="2021-10-29T08:06:34.917" v="101" actId="478"/>
          <ac:spMkLst>
            <pc:docMk/>
            <pc:sldMk cId="463987612" sldId="947"/>
            <ac:spMk id="267" creationId="{75FB6D1B-1F77-49FC-A132-1C10A63CF934}"/>
          </ac:spMkLst>
        </pc:spChg>
        <pc:picChg chg="mod">
          <ac:chgData name="Jörg Neumann" userId="4e8d60b5-fd42-4295-8064-50d4df7ebefa" providerId="ADAL" clId="{F4221B36-1C19-4893-BA02-718C3567CBAA}" dt="2021-10-29T08:06:40.697" v="103" actId="1076"/>
          <ac:picMkLst>
            <pc:docMk/>
            <pc:sldMk cId="463987612" sldId="947"/>
            <ac:picMk id="39" creationId="{2B36C3CC-4F67-4540-89E9-5AF6730601BF}"/>
          </ac:picMkLst>
        </pc:picChg>
      </pc:sldChg>
      <pc:sldChg chg="addSp delSp modSp mod modAnim">
        <pc:chgData name="Jörg Neumann" userId="4e8d60b5-fd42-4295-8064-50d4df7ebefa" providerId="ADAL" clId="{F4221B36-1C19-4893-BA02-718C3567CBAA}" dt="2021-10-29T08:40:34.536" v="222"/>
        <pc:sldMkLst>
          <pc:docMk/>
          <pc:sldMk cId="402514197" sldId="948"/>
        </pc:sldMkLst>
        <pc:spChg chg="add mod">
          <ac:chgData name="Jörg Neumann" userId="4e8d60b5-fd42-4295-8064-50d4df7ebefa" providerId="ADAL" clId="{F4221B36-1C19-4893-BA02-718C3567CBAA}" dt="2021-10-29T08:07:14.138" v="110"/>
          <ac:spMkLst>
            <pc:docMk/>
            <pc:sldMk cId="402514197" sldId="948"/>
            <ac:spMk id="14" creationId="{0053ADC0-01FF-498C-8F6F-7269848B7A57}"/>
          </ac:spMkLst>
        </pc:spChg>
        <pc:spChg chg="add mod">
          <ac:chgData name="Jörg Neumann" userId="4e8d60b5-fd42-4295-8064-50d4df7ebefa" providerId="ADAL" clId="{F4221B36-1C19-4893-BA02-718C3567CBAA}" dt="2021-10-29T08:07:14.138" v="110"/>
          <ac:spMkLst>
            <pc:docMk/>
            <pc:sldMk cId="402514197" sldId="948"/>
            <ac:spMk id="15" creationId="{2B51F2DF-7FBB-45F6-9B0D-B22085EB4821}"/>
          </ac:spMkLst>
        </pc:spChg>
        <pc:spChg chg="add mod">
          <ac:chgData name="Jörg Neumann" userId="4e8d60b5-fd42-4295-8064-50d4df7ebefa" providerId="ADAL" clId="{F4221B36-1C19-4893-BA02-718C3567CBAA}" dt="2021-10-29T08:07:14.138" v="110"/>
          <ac:spMkLst>
            <pc:docMk/>
            <pc:sldMk cId="402514197" sldId="948"/>
            <ac:spMk id="16" creationId="{97A08A4E-8E2E-4B5B-A089-02CCD483B2D3}"/>
          </ac:spMkLst>
        </pc:spChg>
        <pc:spChg chg="add mod">
          <ac:chgData name="Jörg Neumann" userId="4e8d60b5-fd42-4295-8064-50d4df7ebefa" providerId="ADAL" clId="{F4221B36-1C19-4893-BA02-718C3567CBAA}" dt="2021-10-29T08:07:14.138" v="110"/>
          <ac:spMkLst>
            <pc:docMk/>
            <pc:sldMk cId="402514197" sldId="948"/>
            <ac:spMk id="17" creationId="{7067CABF-E9F0-4408-95D4-CBCCF6C89E49}"/>
          </ac:spMkLst>
        </pc:spChg>
        <pc:spChg chg="del">
          <ac:chgData name="Jörg Neumann" userId="4e8d60b5-fd42-4295-8064-50d4df7ebefa" providerId="ADAL" clId="{F4221B36-1C19-4893-BA02-718C3567CBAA}" dt="2021-10-29T08:07:13.591" v="109" actId="478"/>
          <ac:spMkLst>
            <pc:docMk/>
            <pc:sldMk cId="402514197" sldId="948"/>
            <ac:spMk id="33" creationId="{2DA2A944-F232-4ADB-B53E-3EE35D32ED25}"/>
          </ac:spMkLst>
        </pc:spChg>
        <pc:spChg chg="del">
          <ac:chgData name="Jörg Neumann" userId="4e8d60b5-fd42-4295-8064-50d4df7ebefa" providerId="ADAL" clId="{F4221B36-1C19-4893-BA02-718C3567CBAA}" dt="2021-10-29T08:07:13.591" v="109" actId="478"/>
          <ac:spMkLst>
            <pc:docMk/>
            <pc:sldMk cId="402514197" sldId="948"/>
            <ac:spMk id="35" creationId="{2BBCC91D-06E1-441B-B420-22D415D6E289}"/>
          </ac:spMkLst>
        </pc:spChg>
        <pc:spChg chg="del">
          <ac:chgData name="Jörg Neumann" userId="4e8d60b5-fd42-4295-8064-50d4df7ebefa" providerId="ADAL" clId="{F4221B36-1C19-4893-BA02-718C3567CBAA}" dt="2021-10-29T08:07:13.591" v="109" actId="478"/>
          <ac:spMkLst>
            <pc:docMk/>
            <pc:sldMk cId="402514197" sldId="948"/>
            <ac:spMk id="37" creationId="{E1ECF4D2-D420-4073-9CAA-209AEB3E3111}"/>
          </ac:spMkLst>
        </pc:spChg>
        <pc:spChg chg="del">
          <ac:chgData name="Jörg Neumann" userId="4e8d60b5-fd42-4295-8064-50d4df7ebefa" providerId="ADAL" clId="{F4221B36-1C19-4893-BA02-718C3567CBAA}" dt="2021-10-29T08:07:13.591" v="109" actId="478"/>
          <ac:spMkLst>
            <pc:docMk/>
            <pc:sldMk cId="402514197" sldId="948"/>
            <ac:spMk id="267" creationId="{75FB6D1B-1F77-49FC-A132-1C10A63CF934}"/>
          </ac:spMkLst>
        </pc:spChg>
        <pc:picChg chg="mod">
          <ac:chgData name="Jörg Neumann" userId="4e8d60b5-fd42-4295-8064-50d4df7ebefa" providerId="ADAL" clId="{F4221B36-1C19-4893-BA02-718C3567CBAA}" dt="2021-10-29T08:07:18.512" v="111" actId="1076"/>
          <ac:picMkLst>
            <pc:docMk/>
            <pc:sldMk cId="402514197" sldId="948"/>
            <ac:picMk id="38" creationId="{B685FBBD-795F-4939-97A4-3B125B3F0676}"/>
          </ac:picMkLst>
        </pc:picChg>
      </pc:sldChg>
      <pc:sldChg chg="addSp delSp modSp mod ord modAnim">
        <pc:chgData name="Jörg Neumann" userId="4e8d60b5-fd42-4295-8064-50d4df7ebefa" providerId="ADAL" clId="{F4221B36-1C19-4893-BA02-718C3567CBAA}" dt="2021-10-29T08:41:06.353" v="224"/>
        <pc:sldMkLst>
          <pc:docMk/>
          <pc:sldMk cId="2506722219" sldId="949"/>
        </pc:sldMkLst>
        <pc:spChg chg="add mod">
          <ac:chgData name="Jörg Neumann" userId="4e8d60b5-fd42-4295-8064-50d4df7ebefa" providerId="ADAL" clId="{F4221B36-1C19-4893-BA02-718C3567CBAA}" dt="2021-10-29T08:06:07.153" v="98"/>
          <ac:spMkLst>
            <pc:docMk/>
            <pc:sldMk cId="2506722219" sldId="949"/>
            <ac:spMk id="14" creationId="{99BF6E96-C55C-4D3C-A9F3-AABD9352FF49}"/>
          </ac:spMkLst>
        </pc:spChg>
        <pc:spChg chg="add mod">
          <ac:chgData name="Jörg Neumann" userId="4e8d60b5-fd42-4295-8064-50d4df7ebefa" providerId="ADAL" clId="{F4221B36-1C19-4893-BA02-718C3567CBAA}" dt="2021-10-29T08:06:07.153" v="98"/>
          <ac:spMkLst>
            <pc:docMk/>
            <pc:sldMk cId="2506722219" sldId="949"/>
            <ac:spMk id="15" creationId="{00ADDBCE-1372-4EF9-8447-60A1B351DD16}"/>
          </ac:spMkLst>
        </pc:spChg>
        <pc:spChg chg="add mod">
          <ac:chgData name="Jörg Neumann" userId="4e8d60b5-fd42-4295-8064-50d4df7ebefa" providerId="ADAL" clId="{F4221B36-1C19-4893-BA02-718C3567CBAA}" dt="2021-10-29T08:06:07.153" v="98"/>
          <ac:spMkLst>
            <pc:docMk/>
            <pc:sldMk cId="2506722219" sldId="949"/>
            <ac:spMk id="16" creationId="{31CFD28C-B21C-49D3-8392-8C1A7FF42DD6}"/>
          </ac:spMkLst>
        </pc:spChg>
        <pc:spChg chg="add mod">
          <ac:chgData name="Jörg Neumann" userId="4e8d60b5-fd42-4295-8064-50d4df7ebefa" providerId="ADAL" clId="{F4221B36-1C19-4893-BA02-718C3567CBAA}" dt="2021-10-29T08:06:07.153" v="98"/>
          <ac:spMkLst>
            <pc:docMk/>
            <pc:sldMk cId="2506722219" sldId="949"/>
            <ac:spMk id="17" creationId="{D65E39A5-626E-4E5A-8BB6-0DA940505EA3}"/>
          </ac:spMkLst>
        </pc:spChg>
        <pc:spChg chg="del">
          <ac:chgData name="Jörg Neumann" userId="4e8d60b5-fd42-4295-8064-50d4df7ebefa" providerId="ADAL" clId="{F4221B36-1C19-4893-BA02-718C3567CBAA}" dt="2021-10-29T08:06:06.323" v="97" actId="478"/>
          <ac:spMkLst>
            <pc:docMk/>
            <pc:sldMk cId="2506722219" sldId="949"/>
            <ac:spMk id="33" creationId="{2DA2A944-F232-4ADB-B53E-3EE35D32ED25}"/>
          </ac:spMkLst>
        </pc:spChg>
        <pc:spChg chg="del">
          <ac:chgData name="Jörg Neumann" userId="4e8d60b5-fd42-4295-8064-50d4df7ebefa" providerId="ADAL" clId="{F4221B36-1C19-4893-BA02-718C3567CBAA}" dt="2021-10-29T08:06:06.323" v="97" actId="478"/>
          <ac:spMkLst>
            <pc:docMk/>
            <pc:sldMk cId="2506722219" sldId="949"/>
            <ac:spMk id="35" creationId="{2BBCC91D-06E1-441B-B420-22D415D6E289}"/>
          </ac:spMkLst>
        </pc:spChg>
        <pc:spChg chg="del">
          <ac:chgData name="Jörg Neumann" userId="4e8d60b5-fd42-4295-8064-50d4df7ebefa" providerId="ADAL" clId="{F4221B36-1C19-4893-BA02-718C3567CBAA}" dt="2021-10-29T08:06:06.323" v="97" actId="478"/>
          <ac:spMkLst>
            <pc:docMk/>
            <pc:sldMk cId="2506722219" sldId="949"/>
            <ac:spMk id="37" creationId="{E1ECF4D2-D420-4073-9CAA-209AEB3E3111}"/>
          </ac:spMkLst>
        </pc:spChg>
        <pc:spChg chg="del">
          <ac:chgData name="Jörg Neumann" userId="4e8d60b5-fd42-4295-8064-50d4df7ebefa" providerId="ADAL" clId="{F4221B36-1C19-4893-BA02-718C3567CBAA}" dt="2021-10-29T08:06:06.323" v="97" actId="478"/>
          <ac:spMkLst>
            <pc:docMk/>
            <pc:sldMk cId="2506722219" sldId="949"/>
            <ac:spMk id="267" creationId="{75FB6D1B-1F77-49FC-A132-1C10A63CF934}"/>
          </ac:spMkLst>
        </pc:spChg>
        <pc:picChg chg="mod">
          <ac:chgData name="Jörg Neumann" userId="4e8d60b5-fd42-4295-8064-50d4df7ebefa" providerId="ADAL" clId="{F4221B36-1C19-4893-BA02-718C3567CBAA}" dt="2021-10-29T08:06:14.195" v="99" actId="1076"/>
          <ac:picMkLst>
            <pc:docMk/>
            <pc:sldMk cId="2506722219" sldId="949"/>
            <ac:picMk id="38" creationId="{B685FBBD-795F-4939-97A4-3B125B3F0676}"/>
          </ac:picMkLst>
        </pc:picChg>
      </pc:sldChg>
      <pc:sldChg chg="modSp mod modClrScheme chgLayout">
        <pc:chgData name="Jörg Neumann" userId="4e8d60b5-fd42-4295-8064-50d4df7ebefa" providerId="ADAL" clId="{F4221B36-1C19-4893-BA02-718C3567CBAA}" dt="2021-10-29T08:39:19.518" v="218" actId="20577"/>
        <pc:sldMkLst>
          <pc:docMk/>
          <pc:sldMk cId="3735400787" sldId="950"/>
        </pc:sldMkLst>
        <pc:spChg chg="mod ord">
          <ac:chgData name="Jörg Neumann" userId="4e8d60b5-fd42-4295-8064-50d4df7ebefa" providerId="ADAL" clId="{F4221B36-1C19-4893-BA02-718C3567CBAA}" dt="2021-10-29T08:39:19.518" v="218" actId="20577"/>
          <ac:spMkLst>
            <pc:docMk/>
            <pc:sldMk cId="3735400787" sldId="950"/>
            <ac:spMk id="2" creationId="{150DF64E-634A-4BC1-8A07-DE65560E3A79}"/>
          </ac:spMkLst>
        </pc:spChg>
        <pc:spChg chg="mod ord">
          <ac:chgData name="Jörg Neumann" userId="4e8d60b5-fd42-4295-8064-50d4df7ebefa" providerId="ADAL" clId="{F4221B36-1C19-4893-BA02-718C3567CBAA}" dt="2021-10-29T08:39:05.813" v="213" actId="6549"/>
          <ac:spMkLst>
            <pc:docMk/>
            <pc:sldMk cId="3735400787" sldId="950"/>
            <ac:spMk id="3" creationId="{18DE6C19-5D1D-425C-8FFD-B01BE50F1FEA}"/>
          </ac:spMkLst>
        </pc:spChg>
      </pc:sldChg>
      <pc:sldChg chg="addSp modSp mod">
        <pc:chgData name="Jörg Neumann" userId="4e8d60b5-fd42-4295-8064-50d4df7ebefa" providerId="ADAL" clId="{F4221B36-1C19-4893-BA02-718C3567CBAA}" dt="2021-10-29T07:44:22.254" v="81" actId="207"/>
        <pc:sldMkLst>
          <pc:docMk/>
          <pc:sldMk cId="3485380263" sldId="951"/>
        </pc:sldMkLst>
        <pc:spChg chg="mod">
          <ac:chgData name="Jörg Neumann" userId="4e8d60b5-fd42-4295-8064-50d4df7ebefa" providerId="ADAL" clId="{F4221B36-1C19-4893-BA02-718C3567CBAA}" dt="2021-10-29T07:43:07.062" v="73" actId="552"/>
          <ac:spMkLst>
            <pc:docMk/>
            <pc:sldMk cId="3485380263" sldId="951"/>
            <ac:spMk id="2" creationId="{3E949FB1-8D61-41EF-9A69-A0D1272DEF61}"/>
          </ac:spMkLst>
        </pc:spChg>
        <pc:spChg chg="add mod">
          <ac:chgData name="Jörg Neumann" userId="4e8d60b5-fd42-4295-8064-50d4df7ebefa" providerId="ADAL" clId="{F4221B36-1C19-4893-BA02-718C3567CBAA}" dt="2021-10-29T07:39:47.265" v="36" actId="1076"/>
          <ac:spMkLst>
            <pc:docMk/>
            <pc:sldMk cId="3485380263" sldId="951"/>
            <ac:spMk id="5" creationId="{26488596-6C21-4E8D-AD3B-DE5AAC4CBD93}"/>
          </ac:spMkLst>
        </pc:spChg>
        <pc:spChg chg="add mod">
          <ac:chgData name="Jörg Neumann" userId="4e8d60b5-fd42-4295-8064-50d4df7ebefa" providerId="ADAL" clId="{F4221B36-1C19-4893-BA02-718C3567CBAA}" dt="2021-10-29T07:39:56.879" v="39" actId="1038"/>
          <ac:spMkLst>
            <pc:docMk/>
            <pc:sldMk cId="3485380263" sldId="951"/>
            <ac:spMk id="6" creationId="{3999CCED-3575-4DDA-AF92-6AB4368F322E}"/>
          </ac:spMkLst>
        </pc:spChg>
        <pc:spChg chg="add mod">
          <ac:chgData name="Jörg Neumann" userId="4e8d60b5-fd42-4295-8064-50d4df7ebefa" providerId="ADAL" clId="{F4221B36-1C19-4893-BA02-718C3567CBAA}" dt="2021-10-29T07:44:22.254" v="81" actId="207"/>
          <ac:spMkLst>
            <pc:docMk/>
            <pc:sldMk cId="3485380263" sldId="951"/>
            <ac:spMk id="8" creationId="{8A848407-A2BA-43A6-93F6-142D1F7381C3}"/>
          </ac:spMkLst>
        </pc:spChg>
      </pc:sldChg>
      <pc:sldChg chg="del">
        <pc:chgData name="Jörg Neumann" userId="4e8d60b5-fd42-4295-8064-50d4df7ebefa" providerId="ADAL" clId="{F4221B36-1C19-4893-BA02-718C3567CBAA}" dt="2021-10-29T07:44:46.310" v="82" actId="47"/>
        <pc:sldMkLst>
          <pc:docMk/>
          <pc:sldMk cId="2827116879" sldId="953"/>
        </pc:sldMkLst>
      </pc:sldChg>
      <pc:sldChg chg="mod modShow">
        <pc:chgData name="Jörg Neumann" userId="4e8d60b5-fd42-4295-8064-50d4df7ebefa" providerId="ADAL" clId="{F4221B36-1C19-4893-BA02-718C3567CBAA}" dt="2021-10-29T08:39:37.708" v="219" actId="729"/>
        <pc:sldMkLst>
          <pc:docMk/>
          <pc:sldMk cId="2983004765" sldId="954"/>
        </pc:sldMkLst>
      </pc:sldChg>
      <pc:sldChg chg="modSp mod">
        <pc:chgData name="Jörg Neumann" userId="4e8d60b5-fd42-4295-8064-50d4df7ebefa" providerId="ADAL" clId="{F4221B36-1C19-4893-BA02-718C3567CBAA}" dt="2021-10-29T07:47:27.913" v="84" actId="6549"/>
        <pc:sldMkLst>
          <pc:docMk/>
          <pc:sldMk cId="530087293" sldId="955"/>
        </pc:sldMkLst>
        <pc:spChg chg="mod">
          <ac:chgData name="Jörg Neumann" userId="4e8d60b5-fd42-4295-8064-50d4df7ebefa" providerId="ADAL" clId="{F4221B36-1C19-4893-BA02-718C3567CBAA}" dt="2021-10-29T07:47:27.913" v="84" actId="6549"/>
          <ac:spMkLst>
            <pc:docMk/>
            <pc:sldMk cId="530087293" sldId="955"/>
            <ac:spMk id="27" creationId="{A460306A-2198-46E8-B417-8D1B490C102A}"/>
          </ac:spMkLst>
        </pc:spChg>
      </pc:sldChg>
      <pc:sldChg chg="modSp mod">
        <pc:chgData name="Jörg Neumann" userId="4e8d60b5-fd42-4295-8064-50d4df7ebefa" providerId="ADAL" clId="{F4221B36-1C19-4893-BA02-718C3567CBAA}" dt="2021-10-29T08:35:41.148" v="195" actId="20577"/>
        <pc:sldMkLst>
          <pc:docMk/>
          <pc:sldMk cId="1356174298" sldId="958"/>
        </pc:sldMkLst>
        <pc:spChg chg="mod">
          <ac:chgData name="Jörg Neumann" userId="4e8d60b5-fd42-4295-8064-50d4df7ebefa" providerId="ADAL" clId="{F4221B36-1C19-4893-BA02-718C3567CBAA}" dt="2021-10-29T08:35:41.148" v="195" actId="20577"/>
          <ac:spMkLst>
            <pc:docMk/>
            <pc:sldMk cId="1356174298" sldId="958"/>
            <ac:spMk id="4" creationId="{C5E843AF-EF52-4EB4-A418-C45AC0AB952F}"/>
          </ac:spMkLst>
        </pc:spChg>
      </pc:sldChg>
      <pc:sldChg chg="modSp">
        <pc:chgData name="Jörg Neumann" userId="4e8d60b5-fd42-4295-8064-50d4df7ebefa" providerId="ADAL" clId="{F4221B36-1C19-4893-BA02-718C3567CBAA}" dt="2021-10-29T08:35:24.093" v="188" actId="20577"/>
        <pc:sldMkLst>
          <pc:docMk/>
          <pc:sldMk cId="1560952069" sldId="960"/>
        </pc:sldMkLst>
        <pc:spChg chg="mod">
          <ac:chgData name="Jörg Neumann" userId="4e8d60b5-fd42-4295-8064-50d4df7ebefa" providerId="ADAL" clId="{F4221B36-1C19-4893-BA02-718C3567CBAA}" dt="2021-10-29T08:35:24.093" v="188" actId="20577"/>
          <ac:spMkLst>
            <pc:docMk/>
            <pc:sldMk cId="1560952069" sldId="960"/>
            <ac:spMk id="2" creationId="{3E949FB1-8D61-41EF-9A69-A0D1272DEF61}"/>
          </ac:spMkLst>
        </pc:spChg>
      </pc:sldChg>
      <pc:sldChg chg="modSp">
        <pc:chgData name="Jörg Neumann" userId="4e8d60b5-fd42-4295-8064-50d4df7ebefa" providerId="ADAL" clId="{F4221B36-1C19-4893-BA02-718C3567CBAA}" dt="2021-10-29T08:05:34.200" v="95" actId="20577"/>
        <pc:sldMkLst>
          <pc:docMk/>
          <pc:sldMk cId="757231373" sldId="967"/>
        </pc:sldMkLst>
        <pc:spChg chg="mod">
          <ac:chgData name="Jörg Neumann" userId="4e8d60b5-fd42-4295-8064-50d4df7ebefa" providerId="ADAL" clId="{F4221B36-1C19-4893-BA02-718C3567CBAA}" dt="2021-10-29T08:05:34.200" v="95" actId="20577"/>
          <ac:spMkLst>
            <pc:docMk/>
            <pc:sldMk cId="757231373" sldId="967"/>
            <ac:spMk id="33" creationId="{2DA2A944-F232-4ADB-B53E-3EE35D32ED25}"/>
          </ac:spMkLst>
        </pc:spChg>
        <pc:spChg chg="mod">
          <ac:chgData name="Jörg Neumann" userId="4e8d60b5-fd42-4295-8064-50d4df7ebefa" providerId="ADAL" clId="{F4221B36-1C19-4893-BA02-718C3567CBAA}" dt="2021-10-29T08:05:27.348" v="94" actId="20577"/>
          <ac:spMkLst>
            <pc:docMk/>
            <pc:sldMk cId="757231373" sldId="967"/>
            <ac:spMk id="35" creationId="{2BBCC91D-06E1-441B-B420-22D415D6E289}"/>
          </ac:spMkLst>
        </pc:spChg>
        <pc:spChg chg="mod">
          <ac:chgData name="Jörg Neumann" userId="4e8d60b5-fd42-4295-8064-50d4df7ebefa" providerId="ADAL" clId="{F4221B36-1C19-4893-BA02-718C3567CBAA}" dt="2021-10-29T07:49:05.702" v="86" actId="20577"/>
          <ac:spMkLst>
            <pc:docMk/>
            <pc:sldMk cId="757231373" sldId="967"/>
            <ac:spMk id="37" creationId="{E1ECF4D2-D420-4073-9CAA-209AEB3E3111}"/>
          </ac:spMkLst>
        </pc:spChg>
        <pc:spChg chg="mod">
          <ac:chgData name="Jörg Neumann" userId="4e8d60b5-fd42-4295-8064-50d4df7ebefa" providerId="ADAL" clId="{F4221B36-1C19-4893-BA02-718C3567CBAA}" dt="2021-10-29T08:05:23.365" v="93" actId="20577"/>
          <ac:spMkLst>
            <pc:docMk/>
            <pc:sldMk cId="757231373" sldId="967"/>
            <ac:spMk id="267" creationId="{75FB6D1B-1F77-49FC-A132-1C10A63CF934}"/>
          </ac:spMkLst>
        </pc:spChg>
      </pc:sldChg>
      <pc:sldChg chg="del">
        <pc:chgData name="Jörg Neumann" userId="4e8d60b5-fd42-4295-8064-50d4df7ebefa" providerId="ADAL" clId="{F4221B36-1C19-4893-BA02-718C3567CBAA}" dt="2021-10-29T08:21:01.455" v="127" actId="47"/>
        <pc:sldMkLst>
          <pc:docMk/>
          <pc:sldMk cId="136374817" sldId="982"/>
        </pc:sldMkLst>
      </pc:sldChg>
      <pc:sldChg chg="add del setBg">
        <pc:chgData name="Jörg Neumann" userId="4e8d60b5-fd42-4295-8064-50d4df7ebefa" providerId="ADAL" clId="{F4221B36-1C19-4893-BA02-718C3567CBAA}" dt="2021-10-29T08:24:47.317" v="131"/>
        <pc:sldMkLst>
          <pc:docMk/>
          <pc:sldMk cId="1013219037" sldId="990"/>
        </pc:sldMkLst>
      </pc:sldChg>
      <pc:sldChg chg="addSp delSp modSp add mod ord setBg">
        <pc:chgData name="Jörg Neumann" userId="4e8d60b5-fd42-4295-8064-50d4df7ebefa" providerId="ADAL" clId="{F4221B36-1C19-4893-BA02-718C3567CBAA}" dt="2021-10-29T08:35:06.223" v="174"/>
        <pc:sldMkLst>
          <pc:docMk/>
          <pc:sldMk cId="1140064620" sldId="990"/>
        </pc:sldMkLst>
        <pc:spChg chg="del">
          <ac:chgData name="Jörg Neumann" userId="4e8d60b5-fd42-4295-8064-50d4df7ebefa" providerId="ADAL" clId="{F4221B36-1C19-4893-BA02-718C3567CBAA}" dt="2021-10-29T08:30:44.328" v="151" actId="478"/>
          <ac:spMkLst>
            <pc:docMk/>
            <pc:sldMk cId="1140064620" sldId="990"/>
            <ac:spMk id="4" creationId="{565637C8-8CB3-4665-8E17-314FB16A0857}"/>
          </ac:spMkLst>
        </pc:spChg>
        <pc:spChg chg="add del mod">
          <ac:chgData name="Jörg Neumann" userId="4e8d60b5-fd42-4295-8064-50d4df7ebefa" providerId="ADAL" clId="{F4221B36-1C19-4893-BA02-718C3567CBAA}" dt="2021-10-29T08:30:47.951" v="153"/>
          <ac:spMkLst>
            <pc:docMk/>
            <pc:sldMk cId="1140064620" sldId="990"/>
            <ac:spMk id="5" creationId="{7156C531-6942-4CE1-B6C4-B0CA763C01C7}"/>
          </ac:spMkLst>
        </pc:spChg>
        <pc:spChg chg="add mod">
          <ac:chgData name="Jörg Neumann" userId="4e8d60b5-fd42-4295-8064-50d4df7ebefa" providerId="ADAL" clId="{F4221B36-1C19-4893-BA02-718C3567CBAA}" dt="2021-10-29T08:31:20.521" v="157" actId="207"/>
          <ac:spMkLst>
            <pc:docMk/>
            <pc:sldMk cId="1140064620" sldId="990"/>
            <ac:spMk id="6" creationId="{1C89E5EA-AC07-4996-962A-547746721A99}"/>
          </ac:spMkLst>
        </pc:spChg>
        <pc:picChg chg="add mod ord">
          <ac:chgData name="Jörg Neumann" userId="4e8d60b5-fd42-4295-8064-50d4df7ebefa" providerId="ADAL" clId="{F4221B36-1C19-4893-BA02-718C3567CBAA}" dt="2021-10-29T08:30:24.396" v="150" actId="167"/>
          <ac:picMkLst>
            <pc:docMk/>
            <pc:sldMk cId="1140064620" sldId="990"/>
            <ac:picMk id="3" creationId="{D4A5D9D9-BA9F-4A83-B3DE-DDE5040E154D}"/>
          </ac:picMkLst>
        </pc:picChg>
      </pc:sldChg>
      <pc:sldChg chg="add del">
        <pc:chgData name="Jörg Neumann" userId="4e8d60b5-fd42-4295-8064-50d4df7ebefa" providerId="ADAL" clId="{F4221B36-1C19-4893-BA02-718C3567CBAA}" dt="2021-10-29T08:25:39.011" v="133"/>
        <pc:sldMkLst>
          <pc:docMk/>
          <pc:sldMk cId="3233728959" sldId="990"/>
        </pc:sldMkLst>
      </pc:sldChg>
      <pc:sldChg chg="add del">
        <pc:chgData name="Jörg Neumann" userId="4e8d60b5-fd42-4295-8064-50d4df7ebefa" providerId="ADAL" clId="{F4221B36-1C19-4893-BA02-718C3567CBAA}" dt="2021-10-29T08:25:39.011" v="133"/>
        <pc:sldMkLst>
          <pc:docMk/>
          <pc:sldMk cId="232928769" sldId="991"/>
        </pc:sldMkLst>
      </pc:sldChg>
      <pc:sldChg chg="add del setBg">
        <pc:chgData name="Jörg Neumann" userId="4e8d60b5-fd42-4295-8064-50d4df7ebefa" providerId="ADAL" clId="{F4221B36-1C19-4893-BA02-718C3567CBAA}" dt="2021-10-29T08:24:47.317" v="131"/>
        <pc:sldMkLst>
          <pc:docMk/>
          <pc:sldMk cId="269832576" sldId="991"/>
        </pc:sldMkLst>
      </pc:sldChg>
      <pc:sldChg chg="modSp add mod ord setBg modClrScheme chgLayout">
        <pc:chgData name="Jörg Neumann" userId="4e8d60b5-fd42-4295-8064-50d4df7ebefa" providerId="ADAL" clId="{F4221B36-1C19-4893-BA02-718C3567CBAA}" dt="2021-10-29T08:35:06.223" v="174"/>
        <pc:sldMkLst>
          <pc:docMk/>
          <pc:sldMk cId="2507379715" sldId="991"/>
        </pc:sldMkLst>
        <pc:spChg chg="mod">
          <ac:chgData name="Jörg Neumann" userId="4e8d60b5-fd42-4295-8064-50d4df7ebefa" providerId="ADAL" clId="{F4221B36-1C19-4893-BA02-718C3567CBAA}" dt="2021-10-29T08:32:38.720" v="167" actId="692"/>
          <ac:spMkLst>
            <pc:docMk/>
            <pc:sldMk cId="2507379715" sldId="991"/>
            <ac:spMk id="6" creationId="{6C2FD1D8-4261-4E79-B21C-5941A6B4A3C0}"/>
          </ac:spMkLst>
        </pc:spChg>
      </pc:sldChg>
      <pc:sldChg chg="add del">
        <pc:chgData name="Jörg Neumann" userId="4e8d60b5-fd42-4295-8064-50d4df7ebefa" providerId="ADAL" clId="{F4221B36-1C19-4893-BA02-718C3567CBAA}" dt="2021-10-29T08:25:39.011" v="133"/>
        <pc:sldMkLst>
          <pc:docMk/>
          <pc:sldMk cId="2459097837" sldId="992"/>
        </pc:sldMkLst>
      </pc:sldChg>
      <pc:sldChg chg="modSp add mod ord setBg modClrScheme chgLayout">
        <pc:chgData name="Jörg Neumann" userId="4e8d60b5-fd42-4295-8064-50d4df7ebefa" providerId="ADAL" clId="{F4221B36-1C19-4893-BA02-718C3567CBAA}" dt="2021-10-29T08:35:06.223" v="174"/>
        <pc:sldMkLst>
          <pc:docMk/>
          <pc:sldMk cId="2463439484" sldId="992"/>
        </pc:sldMkLst>
        <pc:spChg chg="mod">
          <ac:chgData name="Jörg Neumann" userId="4e8d60b5-fd42-4295-8064-50d4df7ebefa" providerId="ADAL" clId="{F4221B36-1C19-4893-BA02-718C3567CBAA}" dt="2021-10-29T08:32:03.663" v="161" actId="692"/>
          <ac:spMkLst>
            <pc:docMk/>
            <pc:sldMk cId="2463439484" sldId="992"/>
            <ac:spMk id="6" creationId="{6C2FD1D8-4261-4E79-B21C-5941A6B4A3C0}"/>
          </ac:spMkLst>
        </pc:spChg>
      </pc:sldChg>
      <pc:sldChg chg="add del setBg">
        <pc:chgData name="Jörg Neumann" userId="4e8d60b5-fd42-4295-8064-50d4df7ebefa" providerId="ADAL" clId="{F4221B36-1C19-4893-BA02-718C3567CBAA}" dt="2021-10-29T08:24:47.317" v="131"/>
        <pc:sldMkLst>
          <pc:docMk/>
          <pc:sldMk cId="3054934171" sldId="992"/>
        </pc:sldMkLst>
      </pc:sldChg>
      <pc:sldChg chg="add del">
        <pc:chgData name="Jörg Neumann" userId="4e8d60b5-fd42-4295-8064-50d4df7ebefa" providerId="ADAL" clId="{F4221B36-1C19-4893-BA02-718C3567CBAA}" dt="2021-10-29T08:25:39.011" v="133"/>
        <pc:sldMkLst>
          <pc:docMk/>
          <pc:sldMk cId="740500990" sldId="993"/>
        </pc:sldMkLst>
      </pc:sldChg>
      <pc:sldChg chg="add del">
        <pc:chgData name="Jörg Neumann" userId="4e8d60b5-fd42-4295-8064-50d4df7ebefa" providerId="ADAL" clId="{F4221B36-1C19-4893-BA02-718C3567CBAA}" dt="2021-10-29T08:24:47.317" v="131"/>
        <pc:sldMkLst>
          <pc:docMk/>
          <pc:sldMk cId="1953362658" sldId="993"/>
        </pc:sldMkLst>
      </pc:sldChg>
      <pc:sldChg chg="add ord">
        <pc:chgData name="Jörg Neumann" userId="4e8d60b5-fd42-4295-8064-50d4df7ebefa" providerId="ADAL" clId="{F4221B36-1C19-4893-BA02-718C3567CBAA}" dt="2021-10-29T08:35:06.223" v="174"/>
        <pc:sldMkLst>
          <pc:docMk/>
          <pc:sldMk cId="3882257156" sldId="993"/>
        </pc:sldMkLst>
      </pc:sldChg>
      <pc:sldChg chg="add del">
        <pc:chgData name="Jörg Neumann" userId="4e8d60b5-fd42-4295-8064-50d4df7ebefa" providerId="ADAL" clId="{F4221B36-1C19-4893-BA02-718C3567CBAA}" dt="2021-10-29T08:24:47.317" v="131"/>
        <pc:sldMkLst>
          <pc:docMk/>
          <pc:sldMk cId="1546376018" sldId="994"/>
        </pc:sldMkLst>
      </pc:sldChg>
      <pc:sldChg chg="add del">
        <pc:chgData name="Jörg Neumann" userId="4e8d60b5-fd42-4295-8064-50d4df7ebefa" providerId="ADAL" clId="{F4221B36-1C19-4893-BA02-718C3567CBAA}" dt="2021-10-29T08:25:39.011" v="133"/>
        <pc:sldMkLst>
          <pc:docMk/>
          <pc:sldMk cId="1575123013" sldId="994"/>
        </pc:sldMkLst>
      </pc:sldChg>
      <pc:sldChg chg="add ord">
        <pc:chgData name="Jörg Neumann" userId="4e8d60b5-fd42-4295-8064-50d4df7ebefa" providerId="ADAL" clId="{F4221B36-1C19-4893-BA02-718C3567CBAA}" dt="2021-10-29T08:35:06.223" v="174"/>
        <pc:sldMkLst>
          <pc:docMk/>
          <pc:sldMk cId="1846380459" sldId="994"/>
        </pc:sldMkLst>
      </pc:sldChg>
      <pc:sldChg chg="add ord">
        <pc:chgData name="Jörg Neumann" userId="4e8d60b5-fd42-4295-8064-50d4df7ebefa" providerId="ADAL" clId="{F4221B36-1C19-4893-BA02-718C3567CBAA}" dt="2021-10-29T08:35:06.223" v="174"/>
        <pc:sldMkLst>
          <pc:docMk/>
          <pc:sldMk cId="1767972720" sldId="995"/>
        </pc:sldMkLst>
      </pc:sldChg>
      <pc:sldChg chg="add del">
        <pc:chgData name="Jörg Neumann" userId="4e8d60b5-fd42-4295-8064-50d4df7ebefa" providerId="ADAL" clId="{F4221B36-1C19-4893-BA02-718C3567CBAA}" dt="2021-10-29T08:25:39.011" v="133"/>
        <pc:sldMkLst>
          <pc:docMk/>
          <pc:sldMk cId="1858689016" sldId="995"/>
        </pc:sldMkLst>
      </pc:sldChg>
      <pc:sldChg chg="add del">
        <pc:chgData name="Jörg Neumann" userId="4e8d60b5-fd42-4295-8064-50d4df7ebefa" providerId="ADAL" clId="{F4221B36-1C19-4893-BA02-718C3567CBAA}" dt="2021-10-29T08:24:47.317" v="131"/>
        <pc:sldMkLst>
          <pc:docMk/>
          <pc:sldMk cId="2748107999" sldId="995"/>
        </pc:sldMkLst>
      </pc:sldChg>
      <pc:sldChg chg="add ord">
        <pc:chgData name="Jörg Neumann" userId="4e8d60b5-fd42-4295-8064-50d4df7ebefa" providerId="ADAL" clId="{F4221B36-1C19-4893-BA02-718C3567CBAA}" dt="2021-10-29T08:35:06.223" v="174"/>
        <pc:sldMkLst>
          <pc:docMk/>
          <pc:sldMk cId="1285400371" sldId="996"/>
        </pc:sldMkLst>
      </pc:sldChg>
      <pc:sldChg chg="add del">
        <pc:chgData name="Jörg Neumann" userId="4e8d60b5-fd42-4295-8064-50d4df7ebefa" providerId="ADAL" clId="{F4221B36-1C19-4893-BA02-718C3567CBAA}" dt="2021-10-29T08:24:47.317" v="131"/>
        <pc:sldMkLst>
          <pc:docMk/>
          <pc:sldMk cId="1483704727" sldId="996"/>
        </pc:sldMkLst>
      </pc:sldChg>
      <pc:sldChg chg="add del">
        <pc:chgData name="Jörg Neumann" userId="4e8d60b5-fd42-4295-8064-50d4df7ebefa" providerId="ADAL" clId="{F4221B36-1C19-4893-BA02-718C3567CBAA}" dt="2021-10-29T08:25:39.011" v="133"/>
        <pc:sldMkLst>
          <pc:docMk/>
          <pc:sldMk cId="3363180430" sldId="996"/>
        </pc:sldMkLst>
      </pc:sldChg>
      <pc:sldChg chg="add del">
        <pc:chgData name="Jörg Neumann" userId="4e8d60b5-fd42-4295-8064-50d4df7ebefa" providerId="ADAL" clId="{F4221B36-1C19-4893-BA02-718C3567CBAA}" dt="2021-10-29T08:24:47.317" v="131"/>
        <pc:sldMkLst>
          <pc:docMk/>
          <pc:sldMk cId="1013791750" sldId="997"/>
        </pc:sldMkLst>
      </pc:sldChg>
      <pc:sldChg chg="add del">
        <pc:chgData name="Jörg Neumann" userId="4e8d60b5-fd42-4295-8064-50d4df7ebefa" providerId="ADAL" clId="{F4221B36-1C19-4893-BA02-718C3567CBAA}" dt="2021-10-29T08:25:39.011" v="133"/>
        <pc:sldMkLst>
          <pc:docMk/>
          <pc:sldMk cId="1711430503" sldId="997"/>
        </pc:sldMkLst>
      </pc:sldChg>
      <pc:sldChg chg="add ord">
        <pc:chgData name="Jörg Neumann" userId="4e8d60b5-fd42-4295-8064-50d4df7ebefa" providerId="ADAL" clId="{F4221B36-1C19-4893-BA02-718C3567CBAA}" dt="2021-10-29T08:35:06.223" v="174"/>
        <pc:sldMkLst>
          <pc:docMk/>
          <pc:sldMk cId="3404891666" sldId="997"/>
        </pc:sldMkLst>
      </pc:sldChg>
      <pc:sldChg chg="add del ord">
        <pc:chgData name="Jörg Neumann" userId="4e8d60b5-fd42-4295-8064-50d4df7ebefa" providerId="ADAL" clId="{F4221B36-1C19-4893-BA02-718C3567CBAA}" dt="2021-10-29T08:35:06.223" v="174"/>
        <pc:sldMkLst>
          <pc:docMk/>
          <pc:sldMk cId="383106417" sldId="998"/>
        </pc:sldMkLst>
      </pc:sldChg>
      <pc:sldChg chg="add ord">
        <pc:chgData name="Jörg Neumann" userId="4e8d60b5-fd42-4295-8064-50d4df7ebefa" providerId="ADAL" clId="{F4221B36-1C19-4893-BA02-718C3567CBAA}" dt="2021-10-29T08:35:06.223" v="174"/>
        <pc:sldMkLst>
          <pc:docMk/>
          <pc:sldMk cId="1374440823" sldId="999"/>
        </pc:sldMkLst>
      </pc:sldChg>
      <pc:sldChg chg="add del">
        <pc:chgData name="Jörg Neumann" userId="4e8d60b5-fd42-4295-8064-50d4df7ebefa" providerId="ADAL" clId="{F4221B36-1C19-4893-BA02-718C3567CBAA}" dt="2021-10-29T08:24:47.317" v="131"/>
        <pc:sldMkLst>
          <pc:docMk/>
          <pc:sldMk cId="1786851056" sldId="999"/>
        </pc:sldMkLst>
      </pc:sldChg>
      <pc:sldChg chg="add del">
        <pc:chgData name="Jörg Neumann" userId="4e8d60b5-fd42-4295-8064-50d4df7ebefa" providerId="ADAL" clId="{F4221B36-1C19-4893-BA02-718C3567CBAA}" dt="2021-10-29T08:25:39.011" v="133"/>
        <pc:sldMkLst>
          <pc:docMk/>
          <pc:sldMk cId="4250866574" sldId="999"/>
        </pc:sldMkLst>
      </pc:sldChg>
      <pc:sldChg chg="add del">
        <pc:chgData name="Jörg Neumann" userId="4e8d60b5-fd42-4295-8064-50d4df7ebefa" providerId="ADAL" clId="{F4221B36-1C19-4893-BA02-718C3567CBAA}" dt="2021-10-29T08:25:39.011" v="133"/>
        <pc:sldMkLst>
          <pc:docMk/>
          <pc:sldMk cId="554356995" sldId="1000"/>
        </pc:sldMkLst>
      </pc:sldChg>
      <pc:sldChg chg="add ord">
        <pc:chgData name="Jörg Neumann" userId="4e8d60b5-fd42-4295-8064-50d4df7ebefa" providerId="ADAL" clId="{F4221B36-1C19-4893-BA02-718C3567CBAA}" dt="2021-10-29T08:35:06.223" v="174"/>
        <pc:sldMkLst>
          <pc:docMk/>
          <pc:sldMk cId="3411878236" sldId="1000"/>
        </pc:sldMkLst>
      </pc:sldChg>
      <pc:sldChg chg="add del">
        <pc:chgData name="Jörg Neumann" userId="4e8d60b5-fd42-4295-8064-50d4df7ebefa" providerId="ADAL" clId="{F4221B36-1C19-4893-BA02-718C3567CBAA}" dt="2021-10-29T08:24:47.317" v="131"/>
        <pc:sldMkLst>
          <pc:docMk/>
          <pc:sldMk cId="4256996975" sldId="1000"/>
        </pc:sldMkLst>
      </pc:sldChg>
      <pc:sldChg chg="add ord">
        <pc:chgData name="Jörg Neumann" userId="4e8d60b5-fd42-4295-8064-50d4df7ebefa" providerId="ADAL" clId="{F4221B36-1C19-4893-BA02-718C3567CBAA}" dt="2021-10-29T08:35:06.223" v="174"/>
        <pc:sldMkLst>
          <pc:docMk/>
          <pc:sldMk cId="1254484840" sldId="1001"/>
        </pc:sldMkLst>
      </pc:sldChg>
      <pc:sldChg chg="add del">
        <pc:chgData name="Jörg Neumann" userId="4e8d60b5-fd42-4295-8064-50d4df7ebefa" providerId="ADAL" clId="{F4221B36-1C19-4893-BA02-718C3567CBAA}" dt="2021-10-29T08:24:47.317" v="131"/>
        <pc:sldMkLst>
          <pc:docMk/>
          <pc:sldMk cId="2001145202" sldId="1001"/>
        </pc:sldMkLst>
      </pc:sldChg>
      <pc:sldChg chg="add del">
        <pc:chgData name="Jörg Neumann" userId="4e8d60b5-fd42-4295-8064-50d4df7ebefa" providerId="ADAL" clId="{F4221B36-1C19-4893-BA02-718C3567CBAA}" dt="2021-10-29T08:25:39.011" v="133"/>
        <pc:sldMkLst>
          <pc:docMk/>
          <pc:sldMk cId="4055687928" sldId="1001"/>
        </pc:sldMkLst>
      </pc:sldChg>
      <pc:sldChg chg="add del">
        <pc:chgData name="Jörg Neumann" userId="4e8d60b5-fd42-4295-8064-50d4df7ebefa" providerId="ADAL" clId="{F4221B36-1C19-4893-BA02-718C3567CBAA}" dt="2021-10-29T08:24:47.317" v="131"/>
        <pc:sldMkLst>
          <pc:docMk/>
          <pc:sldMk cId="811241712" sldId="1002"/>
        </pc:sldMkLst>
      </pc:sldChg>
      <pc:sldChg chg="add del">
        <pc:chgData name="Jörg Neumann" userId="4e8d60b5-fd42-4295-8064-50d4df7ebefa" providerId="ADAL" clId="{F4221B36-1C19-4893-BA02-718C3567CBAA}" dt="2021-10-29T08:25:39.011" v="133"/>
        <pc:sldMkLst>
          <pc:docMk/>
          <pc:sldMk cId="1816902604" sldId="1002"/>
        </pc:sldMkLst>
      </pc:sldChg>
      <pc:sldChg chg="add ord">
        <pc:chgData name="Jörg Neumann" userId="4e8d60b5-fd42-4295-8064-50d4df7ebefa" providerId="ADAL" clId="{F4221B36-1C19-4893-BA02-718C3567CBAA}" dt="2021-10-29T08:35:06.223" v="174"/>
        <pc:sldMkLst>
          <pc:docMk/>
          <pc:sldMk cId="2940075892" sldId="1002"/>
        </pc:sldMkLst>
      </pc:sldChg>
      <pc:sldChg chg="add ord">
        <pc:chgData name="Jörg Neumann" userId="4e8d60b5-fd42-4295-8064-50d4df7ebefa" providerId="ADAL" clId="{F4221B36-1C19-4893-BA02-718C3567CBAA}" dt="2021-10-29T08:35:06.223" v="174"/>
        <pc:sldMkLst>
          <pc:docMk/>
          <pc:sldMk cId="397289104" sldId="1003"/>
        </pc:sldMkLst>
      </pc:sldChg>
      <pc:sldChg chg="add del">
        <pc:chgData name="Jörg Neumann" userId="4e8d60b5-fd42-4295-8064-50d4df7ebefa" providerId="ADAL" clId="{F4221B36-1C19-4893-BA02-718C3567CBAA}" dt="2021-10-29T08:25:39.011" v="133"/>
        <pc:sldMkLst>
          <pc:docMk/>
          <pc:sldMk cId="1515641409" sldId="1003"/>
        </pc:sldMkLst>
      </pc:sldChg>
      <pc:sldChg chg="add del">
        <pc:chgData name="Jörg Neumann" userId="4e8d60b5-fd42-4295-8064-50d4df7ebefa" providerId="ADAL" clId="{F4221B36-1C19-4893-BA02-718C3567CBAA}" dt="2021-10-29T08:24:47.317" v="131"/>
        <pc:sldMkLst>
          <pc:docMk/>
          <pc:sldMk cId="3100610898" sldId="1003"/>
        </pc:sldMkLst>
      </pc:sldChg>
      <pc:sldChg chg="add ord">
        <pc:chgData name="Jörg Neumann" userId="4e8d60b5-fd42-4295-8064-50d4df7ebefa" providerId="ADAL" clId="{F4221B36-1C19-4893-BA02-718C3567CBAA}" dt="2021-10-29T08:35:06.223" v="174"/>
        <pc:sldMkLst>
          <pc:docMk/>
          <pc:sldMk cId="1874721317" sldId="1004"/>
        </pc:sldMkLst>
      </pc:sldChg>
      <pc:sldChg chg="add del">
        <pc:chgData name="Jörg Neumann" userId="4e8d60b5-fd42-4295-8064-50d4df7ebefa" providerId="ADAL" clId="{F4221B36-1C19-4893-BA02-718C3567CBAA}" dt="2021-10-29T08:24:47.317" v="131"/>
        <pc:sldMkLst>
          <pc:docMk/>
          <pc:sldMk cId="3048473961" sldId="1004"/>
        </pc:sldMkLst>
      </pc:sldChg>
      <pc:sldChg chg="add del">
        <pc:chgData name="Jörg Neumann" userId="4e8d60b5-fd42-4295-8064-50d4df7ebefa" providerId="ADAL" clId="{F4221B36-1C19-4893-BA02-718C3567CBAA}" dt="2021-10-29T08:25:39.011" v="133"/>
        <pc:sldMkLst>
          <pc:docMk/>
          <pc:sldMk cId="3673207254" sldId="1004"/>
        </pc:sldMkLst>
      </pc:sldChg>
      <pc:sldChg chg="add del">
        <pc:chgData name="Jörg Neumann" userId="4e8d60b5-fd42-4295-8064-50d4df7ebefa" providerId="ADAL" clId="{F4221B36-1C19-4893-BA02-718C3567CBAA}" dt="2021-10-29T08:24:47.317" v="131"/>
        <pc:sldMkLst>
          <pc:docMk/>
          <pc:sldMk cId="1129653170" sldId="1005"/>
        </pc:sldMkLst>
      </pc:sldChg>
      <pc:sldChg chg="add del">
        <pc:chgData name="Jörg Neumann" userId="4e8d60b5-fd42-4295-8064-50d4df7ebefa" providerId="ADAL" clId="{F4221B36-1C19-4893-BA02-718C3567CBAA}" dt="2021-10-29T08:25:39.011" v="133"/>
        <pc:sldMkLst>
          <pc:docMk/>
          <pc:sldMk cId="1490049214" sldId="1005"/>
        </pc:sldMkLst>
      </pc:sldChg>
      <pc:sldChg chg="add ord">
        <pc:chgData name="Jörg Neumann" userId="4e8d60b5-fd42-4295-8064-50d4df7ebefa" providerId="ADAL" clId="{F4221B36-1C19-4893-BA02-718C3567CBAA}" dt="2021-10-29T08:35:06.223" v="174"/>
        <pc:sldMkLst>
          <pc:docMk/>
          <pc:sldMk cId="3455843754" sldId="1005"/>
        </pc:sldMkLst>
      </pc:sldChg>
      <pc:sldMasterChg chg="addSldLayout modSldLayout">
        <pc:chgData name="Jörg Neumann" userId="4e8d60b5-fd42-4295-8064-50d4df7ebefa" providerId="ADAL" clId="{F4221B36-1C19-4893-BA02-718C3567CBAA}" dt="2021-10-29T08:37:06.329" v="199" actId="166"/>
        <pc:sldMasterMkLst>
          <pc:docMk/>
          <pc:sldMasterMk cId="2739381180" sldId="2147483660"/>
        </pc:sldMasterMkLst>
        <pc:sldLayoutChg chg="addSp modSp mod">
          <pc:chgData name="Jörg Neumann" userId="4e8d60b5-fd42-4295-8064-50d4df7ebefa" providerId="ADAL" clId="{F4221B36-1C19-4893-BA02-718C3567CBAA}" dt="2021-10-29T08:19:46.933" v="126" actId="207"/>
          <pc:sldLayoutMkLst>
            <pc:docMk/>
            <pc:sldMasterMk cId="2739381180" sldId="2147483660"/>
            <pc:sldLayoutMk cId="2242814635" sldId="2147483731"/>
          </pc:sldLayoutMkLst>
          <pc:spChg chg="mod">
            <ac:chgData name="Jörg Neumann" userId="4e8d60b5-fd42-4295-8064-50d4df7ebefa" providerId="ADAL" clId="{F4221B36-1C19-4893-BA02-718C3567CBAA}" dt="2021-10-29T08:19:46.933" v="126" actId="207"/>
            <ac:spMkLst>
              <pc:docMk/>
              <pc:sldMasterMk cId="2739381180" sldId="2147483660"/>
              <pc:sldLayoutMk cId="2242814635" sldId="2147483731"/>
              <ac:spMk id="3" creationId="{00000000-0000-0000-0000-000000000000}"/>
            </ac:spMkLst>
          </pc:spChg>
          <pc:picChg chg="add mod ord">
            <ac:chgData name="Jörg Neumann" userId="4e8d60b5-fd42-4295-8064-50d4df7ebefa" providerId="ADAL" clId="{F4221B36-1C19-4893-BA02-718C3567CBAA}" dt="2021-10-29T08:19:37.089" v="125" actId="167"/>
            <ac:picMkLst>
              <pc:docMk/>
              <pc:sldMasterMk cId="2739381180" sldId="2147483660"/>
              <pc:sldLayoutMk cId="2242814635" sldId="2147483731"/>
              <ac:picMk id="4" creationId="{A42618D9-EE4F-460D-AA6D-962BAA53EA85}"/>
            </ac:picMkLst>
          </pc:picChg>
        </pc:sldLayoutChg>
        <pc:sldLayoutChg chg="addSp modSp mod">
          <pc:chgData name="Jörg Neumann" userId="4e8d60b5-fd42-4295-8064-50d4df7ebefa" providerId="ADAL" clId="{F4221B36-1C19-4893-BA02-718C3567CBAA}" dt="2021-10-29T08:19:07.574" v="123" actId="12788"/>
          <pc:sldLayoutMkLst>
            <pc:docMk/>
            <pc:sldMasterMk cId="2739381180" sldId="2147483660"/>
            <pc:sldLayoutMk cId="2443707175" sldId="2147483733"/>
          </pc:sldLayoutMkLst>
          <pc:spChg chg="mod">
            <ac:chgData name="Jörg Neumann" userId="4e8d60b5-fd42-4295-8064-50d4df7ebefa" providerId="ADAL" clId="{F4221B36-1C19-4893-BA02-718C3567CBAA}" dt="2021-10-29T08:19:07.574" v="123" actId="12788"/>
            <ac:spMkLst>
              <pc:docMk/>
              <pc:sldMasterMk cId="2739381180" sldId="2147483660"/>
              <pc:sldLayoutMk cId="2443707175" sldId="2147483733"/>
              <ac:spMk id="5" creationId="{00000000-0000-0000-0000-000000000000}"/>
            </ac:spMkLst>
          </pc:spChg>
          <pc:picChg chg="add mod ord">
            <ac:chgData name="Jörg Neumann" userId="4e8d60b5-fd42-4295-8064-50d4df7ebefa" providerId="ADAL" clId="{F4221B36-1C19-4893-BA02-718C3567CBAA}" dt="2021-10-29T08:18:36.925" v="122" actId="1076"/>
            <ac:picMkLst>
              <pc:docMk/>
              <pc:sldMasterMk cId="2739381180" sldId="2147483660"/>
              <pc:sldLayoutMk cId="2443707175" sldId="2147483733"/>
              <ac:picMk id="3" creationId="{2EAAFB35-C6AB-462A-A899-49B4ECB9DD13}"/>
            </ac:picMkLst>
          </pc:picChg>
        </pc:sldLayoutChg>
        <pc:sldLayoutChg chg="addSp modSp add mod modTransition">
          <pc:chgData name="Jörg Neumann" userId="4e8d60b5-fd42-4295-8064-50d4df7ebefa" providerId="ADAL" clId="{F4221B36-1C19-4893-BA02-718C3567CBAA}" dt="2021-10-29T08:37:06.329" v="199" actId="166"/>
          <pc:sldLayoutMkLst>
            <pc:docMk/>
            <pc:sldMasterMk cId="2739381180" sldId="2147483660"/>
            <pc:sldLayoutMk cId="1285890397" sldId="2147483735"/>
          </pc:sldLayoutMkLst>
          <pc:spChg chg="ord">
            <ac:chgData name="Jörg Neumann" userId="4e8d60b5-fd42-4295-8064-50d4df7ebefa" providerId="ADAL" clId="{F4221B36-1C19-4893-BA02-718C3567CBAA}" dt="2021-10-29T08:37:06.329" v="199" actId="166"/>
            <ac:spMkLst>
              <pc:docMk/>
              <pc:sldMasterMk cId="2739381180" sldId="2147483660"/>
              <pc:sldLayoutMk cId="1285890397" sldId="2147483735"/>
              <ac:spMk id="2" creationId="{00000000-0000-0000-0000-000000000000}"/>
            </ac:spMkLst>
          </pc:spChg>
          <pc:spChg chg="ord">
            <ac:chgData name="Jörg Neumann" userId="4e8d60b5-fd42-4295-8064-50d4df7ebefa" providerId="ADAL" clId="{F4221B36-1C19-4893-BA02-718C3567CBAA}" dt="2021-10-29T08:37:06.329" v="199" actId="166"/>
            <ac:spMkLst>
              <pc:docMk/>
              <pc:sldMasterMk cId="2739381180" sldId="2147483660"/>
              <pc:sldLayoutMk cId="1285890397" sldId="2147483735"/>
              <ac:spMk id="3" creationId="{00000000-0000-0000-0000-000000000000}"/>
            </ac:spMkLst>
          </pc:spChg>
          <pc:spChg chg="add mod">
            <ac:chgData name="Jörg Neumann" userId="4e8d60b5-fd42-4295-8064-50d4df7ebefa" providerId="ADAL" clId="{F4221B36-1C19-4893-BA02-718C3567CBAA}" dt="2021-10-29T08:36:46.705" v="198"/>
            <ac:spMkLst>
              <pc:docMk/>
              <pc:sldMasterMk cId="2739381180" sldId="2147483660"/>
              <pc:sldLayoutMk cId="1285890397" sldId="2147483735"/>
              <ac:spMk id="4" creationId="{AC58FD25-A42B-4E39-81CA-D1F91A0DA3B8}"/>
            </ac:spMkLst>
          </pc:spChg>
          <pc:spChg chg="add mod">
            <ac:chgData name="Jörg Neumann" userId="4e8d60b5-fd42-4295-8064-50d4df7ebefa" providerId="ADAL" clId="{F4221B36-1C19-4893-BA02-718C3567CBAA}" dt="2021-10-29T08:36:46.705" v="198"/>
            <ac:spMkLst>
              <pc:docMk/>
              <pc:sldMasterMk cId="2739381180" sldId="2147483660"/>
              <pc:sldLayoutMk cId="1285890397" sldId="2147483735"/>
              <ac:spMk id="5" creationId="{4BCFCF11-C87A-4F2C-9B6F-E927968C4D13}"/>
            </ac:spMkLst>
          </pc:spChg>
          <pc:spChg chg="mod">
            <ac:chgData name="Jörg Neumann" userId="4e8d60b5-fd42-4295-8064-50d4df7ebefa" providerId="ADAL" clId="{F4221B36-1C19-4893-BA02-718C3567CBAA}" dt="2021-10-29T08:36:46.705" v="198"/>
            <ac:spMkLst>
              <pc:docMk/>
              <pc:sldMasterMk cId="2739381180" sldId="2147483660"/>
              <pc:sldLayoutMk cId="1285890397" sldId="2147483735"/>
              <ac:spMk id="7" creationId="{7A6AFABA-C6B9-419E-8C10-00AF048DF155}"/>
            </ac:spMkLst>
          </pc:spChg>
          <pc:spChg chg="mod">
            <ac:chgData name="Jörg Neumann" userId="4e8d60b5-fd42-4295-8064-50d4df7ebefa" providerId="ADAL" clId="{F4221B36-1C19-4893-BA02-718C3567CBAA}" dt="2021-10-29T08:36:46.705" v="198"/>
            <ac:spMkLst>
              <pc:docMk/>
              <pc:sldMasterMk cId="2739381180" sldId="2147483660"/>
              <pc:sldLayoutMk cId="1285890397" sldId="2147483735"/>
              <ac:spMk id="8" creationId="{46E81B28-1A4F-4F9A-BE93-28B93EB2150A}"/>
            </ac:spMkLst>
          </pc:spChg>
          <pc:spChg chg="mod">
            <ac:chgData name="Jörg Neumann" userId="4e8d60b5-fd42-4295-8064-50d4df7ebefa" providerId="ADAL" clId="{F4221B36-1C19-4893-BA02-718C3567CBAA}" dt="2021-10-29T08:36:46.705" v="198"/>
            <ac:spMkLst>
              <pc:docMk/>
              <pc:sldMasterMk cId="2739381180" sldId="2147483660"/>
              <pc:sldLayoutMk cId="1285890397" sldId="2147483735"/>
              <ac:spMk id="9" creationId="{9F76712D-68C5-46B0-BD43-78217193680A}"/>
            </ac:spMkLst>
          </pc:spChg>
          <pc:spChg chg="mod">
            <ac:chgData name="Jörg Neumann" userId="4e8d60b5-fd42-4295-8064-50d4df7ebefa" providerId="ADAL" clId="{F4221B36-1C19-4893-BA02-718C3567CBAA}" dt="2021-10-29T08:36:46.705" v="198"/>
            <ac:spMkLst>
              <pc:docMk/>
              <pc:sldMasterMk cId="2739381180" sldId="2147483660"/>
              <pc:sldLayoutMk cId="1285890397" sldId="2147483735"/>
              <ac:spMk id="10" creationId="{9A7CF4CF-CBB1-439C-8B93-5FFB68252F3E}"/>
            </ac:spMkLst>
          </pc:spChg>
          <pc:spChg chg="mod">
            <ac:chgData name="Jörg Neumann" userId="4e8d60b5-fd42-4295-8064-50d4df7ebefa" providerId="ADAL" clId="{F4221B36-1C19-4893-BA02-718C3567CBAA}" dt="2021-10-29T08:36:46.705" v="198"/>
            <ac:spMkLst>
              <pc:docMk/>
              <pc:sldMasterMk cId="2739381180" sldId="2147483660"/>
              <pc:sldLayoutMk cId="1285890397" sldId="2147483735"/>
              <ac:spMk id="11" creationId="{F1EFDA91-8F9A-4081-9419-E8F79AD81279}"/>
            </ac:spMkLst>
          </pc:spChg>
          <pc:spChg chg="mod">
            <ac:chgData name="Jörg Neumann" userId="4e8d60b5-fd42-4295-8064-50d4df7ebefa" providerId="ADAL" clId="{F4221B36-1C19-4893-BA02-718C3567CBAA}" dt="2021-10-29T08:36:46.705" v="198"/>
            <ac:spMkLst>
              <pc:docMk/>
              <pc:sldMasterMk cId="2739381180" sldId="2147483660"/>
              <pc:sldLayoutMk cId="1285890397" sldId="2147483735"/>
              <ac:spMk id="12" creationId="{7422037C-F8B5-4A64-8664-EEE84F73D390}"/>
            </ac:spMkLst>
          </pc:spChg>
          <pc:spChg chg="mod">
            <ac:chgData name="Jörg Neumann" userId="4e8d60b5-fd42-4295-8064-50d4df7ebefa" providerId="ADAL" clId="{F4221B36-1C19-4893-BA02-718C3567CBAA}" dt="2021-10-29T08:36:46.705" v="198"/>
            <ac:spMkLst>
              <pc:docMk/>
              <pc:sldMasterMk cId="2739381180" sldId="2147483660"/>
              <pc:sldLayoutMk cId="1285890397" sldId="2147483735"/>
              <ac:spMk id="13" creationId="{128BF708-02E2-4BBF-8FDB-E56CC6F20E73}"/>
            </ac:spMkLst>
          </pc:spChg>
          <pc:spChg chg="mod">
            <ac:chgData name="Jörg Neumann" userId="4e8d60b5-fd42-4295-8064-50d4df7ebefa" providerId="ADAL" clId="{F4221B36-1C19-4893-BA02-718C3567CBAA}" dt="2021-10-29T08:36:46.705" v="198"/>
            <ac:spMkLst>
              <pc:docMk/>
              <pc:sldMasterMk cId="2739381180" sldId="2147483660"/>
              <pc:sldLayoutMk cId="1285890397" sldId="2147483735"/>
              <ac:spMk id="14" creationId="{DD926C3A-985B-4BF5-AFBA-A9B73D1327F9}"/>
            </ac:spMkLst>
          </pc:spChg>
          <pc:spChg chg="mod">
            <ac:chgData name="Jörg Neumann" userId="4e8d60b5-fd42-4295-8064-50d4df7ebefa" providerId="ADAL" clId="{F4221B36-1C19-4893-BA02-718C3567CBAA}" dt="2021-10-29T08:36:46.705" v="198"/>
            <ac:spMkLst>
              <pc:docMk/>
              <pc:sldMasterMk cId="2739381180" sldId="2147483660"/>
              <pc:sldLayoutMk cId="1285890397" sldId="2147483735"/>
              <ac:spMk id="15" creationId="{8876DA2E-F9FB-4919-9D5F-F39BCD7BDF1D}"/>
            </ac:spMkLst>
          </pc:spChg>
          <pc:spChg chg="mod">
            <ac:chgData name="Jörg Neumann" userId="4e8d60b5-fd42-4295-8064-50d4df7ebefa" providerId="ADAL" clId="{F4221B36-1C19-4893-BA02-718C3567CBAA}" dt="2021-10-29T08:36:46.705" v="198"/>
            <ac:spMkLst>
              <pc:docMk/>
              <pc:sldMasterMk cId="2739381180" sldId="2147483660"/>
              <pc:sldLayoutMk cId="1285890397" sldId="2147483735"/>
              <ac:spMk id="16" creationId="{E7AC1E0E-583B-4330-8B47-5EB1B696563F}"/>
            </ac:spMkLst>
          </pc:spChg>
          <pc:spChg chg="mod">
            <ac:chgData name="Jörg Neumann" userId="4e8d60b5-fd42-4295-8064-50d4df7ebefa" providerId="ADAL" clId="{F4221B36-1C19-4893-BA02-718C3567CBAA}" dt="2021-10-29T08:36:46.705" v="198"/>
            <ac:spMkLst>
              <pc:docMk/>
              <pc:sldMasterMk cId="2739381180" sldId="2147483660"/>
              <pc:sldLayoutMk cId="1285890397" sldId="2147483735"/>
              <ac:spMk id="17" creationId="{DA67201D-6A82-4B80-AD2D-B15A1FE0FE58}"/>
            </ac:spMkLst>
          </pc:spChg>
          <pc:spChg chg="mod">
            <ac:chgData name="Jörg Neumann" userId="4e8d60b5-fd42-4295-8064-50d4df7ebefa" providerId="ADAL" clId="{F4221B36-1C19-4893-BA02-718C3567CBAA}" dt="2021-10-29T08:36:46.705" v="198"/>
            <ac:spMkLst>
              <pc:docMk/>
              <pc:sldMasterMk cId="2739381180" sldId="2147483660"/>
              <pc:sldLayoutMk cId="1285890397" sldId="2147483735"/>
              <ac:spMk id="18" creationId="{FB4BCBA2-894B-483D-8E5A-8B5C3843D74D}"/>
            </ac:spMkLst>
          </pc:spChg>
          <pc:spChg chg="mod">
            <ac:chgData name="Jörg Neumann" userId="4e8d60b5-fd42-4295-8064-50d4df7ebefa" providerId="ADAL" clId="{F4221B36-1C19-4893-BA02-718C3567CBAA}" dt="2021-10-29T08:36:46.705" v="198"/>
            <ac:spMkLst>
              <pc:docMk/>
              <pc:sldMasterMk cId="2739381180" sldId="2147483660"/>
              <pc:sldLayoutMk cId="1285890397" sldId="2147483735"/>
              <ac:spMk id="19" creationId="{35439BA4-E82B-4E84-B4DD-D5FEF592994D}"/>
            </ac:spMkLst>
          </pc:spChg>
          <pc:spChg chg="mod">
            <ac:chgData name="Jörg Neumann" userId="4e8d60b5-fd42-4295-8064-50d4df7ebefa" providerId="ADAL" clId="{F4221B36-1C19-4893-BA02-718C3567CBAA}" dt="2021-10-29T08:36:46.705" v="198"/>
            <ac:spMkLst>
              <pc:docMk/>
              <pc:sldMasterMk cId="2739381180" sldId="2147483660"/>
              <pc:sldLayoutMk cId="1285890397" sldId="2147483735"/>
              <ac:spMk id="20" creationId="{614B4552-9FB0-4790-9ECF-466CB0F740B7}"/>
            </ac:spMkLst>
          </pc:spChg>
          <pc:spChg chg="mod">
            <ac:chgData name="Jörg Neumann" userId="4e8d60b5-fd42-4295-8064-50d4df7ebefa" providerId="ADAL" clId="{F4221B36-1C19-4893-BA02-718C3567CBAA}" dt="2021-10-29T08:36:46.705" v="198"/>
            <ac:spMkLst>
              <pc:docMk/>
              <pc:sldMasterMk cId="2739381180" sldId="2147483660"/>
              <pc:sldLayoutMk cId="1285890397" sldId="2147483735"/>
              <ac:spMk id="21" creationId="{106413E7-A7BB-4591-BDAC-978BC7F9DF8A}"/>
            </ac:spMkLst>
          </pc:spChg>
          <pc:spChg chg="mod">
            <ac:chgData name="Jörg Neumann" userId="4e8d60b5-fd42-4295-8064-50d4df7ebefa" providerId="ADAL" clId="{F4221B36-1C19-4893-BA02-718C3567CBAA}" dt="2021-10-29T08:36:46.705" v="198"/>
            <ac:spMkLst>
              <pc:docMk/>
              <pc:sldMasterMk cId="2739381180" sldId="2147483660"/>
              <pc:sldLayoutMk cId="1285890397" sldId="2147483735"/>
              <ac:spMk id="22" creationId="{179305CF-422E-4BA7-9493-75704C218CD3}"/>
            </ac:spMkLst>
          </pc:spChg>
          <pc:spChg chg="mod">
            <ac:chgData name="Jörg Neumann" userId="4e8d60b5-fd42-4295-8064-50d4df7ebefa" providerId="ADAL" clId="{F4221B36-1C19-4893-BA02-718C3567CBAA}" dt="2021-10-29T08:36:46.705" v="198"/>
            <ac:spMkLst>
              <pc:docMk/>
              <pc:sldMasterMk cId="2739381180" sldId="2147483660"/>
              <pc:sldLayoutMk cId="1285890397" sldId="2147483735"/>
              <ac:spMk id="23" creationId="{77AA2C02-2339-45DD-BE48-D6E0F8EBBFA3}"/>
            </ac:spMkLst>
          </pc:spChg>
          <pc:spChg chg="mod">
            <ac:chgData name="Jörg Neumann" userId="4e8d60b5-fd42-4295-8064-50d4df7ebefa" providerId="ADAL" clId="{F4221B36-1C19-4893-BA02-718C3567CBAA}" dt="2021-10-29T08:36:46.705" v="198"/>
            <ac:spMkLst>
              <pc:docMk/>
              <pc:sldMasterMk cId="2739381180" sldId="2147483660"/>
              <pc:sldLayoutMk cId="1285890397" sldId="2147483735"/>
              <ac:spMk id="24" creationId="{C8D75C10-F6B2-4E9D-A9DB-091D4275217B}"/>
            </ac:spMkLst>
          </pc:spChg>
          <pc:spChg chg="mod">
            <ac:chgData name="Jörg Neumann" userId="4e8d60b5-fd42-4295-8064-50d4df7ebefa" providerId="ADAL" clId="{F4221B36-1C19-4893-BA02-718C3567CBAA}" dt="2021-10-29T08:36:46.705" v="198"/>
            <ac:spMkLst>
              <pc:docMk/>
              <pc:sldMasterMk cId="2739381180" sldId="2147483660"/>
              <pc:sldLayoutMk cId="1285890397" sldId="2147483735"/>
              <ac:spMk id="25" creationId="{9EBB3DE8-0865-47C1-9412-3EEEC7ABE168}"/>
            </ac:spMkLst>
          </pc:spChg>
          <pc:spChg chg="mod">
            <ac:chgData name="Jörg Neumann" userId="4e8d60b5-fd42-4295-8064-50d4df7ebefa" providerId="ADAL" clId="{F4221B36-1C19-4893-BA02-718C3567CBAA}" dt="2021-10-29T08:36:46.705" v="198"/>
            <ac:spMkLst>
              <pc:docMk/>
              <pc:sldMasterMk cId="2739381180" sldId="2147483660"/>
              <pc:sldLayoutMk cId="1285890397" sldId="2147483735"/>
              <ac:spMk id="26" creationId="{F8072DD6-6831-4DFB-8919-468B1A7D7820}"/>
            </ac:spMkLst>
          </pc:spChg>
          <pc:spChg chg="mod">
            <ac:chgData name="Jörg Neumann" userId="4e8d60b5-fd42-4295-8064-50d4df7ebefa" providerId="ADAL" clId="{F4221B36-1C19-4893-BA02-718C3567CBAA}" dt="2021-10-29T08:36:46.705" v="198"/>
            <ac:spMkLst>
              <pc:docMk/>
              <pc:sldMasterMk cId="2739381180" sldId="2147483660"/>
              <pc:sldLayoutMk cId="1285890397" sldId="2147483735"/>
              <ac:spMk id="27" creationId="{D3032A47-4740-48FE-944B-D01D410E7445}"/>
            </ac:spMkLst>
          </pc:spChg>
          <pc:spChg chg="mod">
            <ac:chgData name="Jörg Neumann" userId="4e8d60b5-fd42-4295-8064-50d4df7ebefa" providerId="ADAL" clId="{F4221B36-1C19-4893-BA02-718C3567CBAA}" dt="2021-10-29T08:36:46.705" v="198"/>
            <ac:spMkLst>
              <pc:docMk/>
              <pc:sldMasterMk cId="2739381180" sldId="2147483660"/>
              <pc:sldLayoutMk cId="1285890397" sldId="2147483735"/>
              <ac:spMk id="28" creationId="{E2E09071-AC87-45F1-8504-933045C286F2}"/>
            </ac:spMkLst>
          </pc:spChg>
          <pc:spChg chg="mod">
            <ac:chgData name="Jörg Neumann" userId="4e8d60b5-fd42-4295-8064-50d4df7ebefa" providerId="ADAL" clId="{F4221B36-1C19-4893-BA02-718C3567CBAA}" dt="2021-10-29T08:36:46.705" v="198"/>
            <ac:spMkLst>
              <pc:docMk/>
              <pc:sldMasterMk cId="2739381180" sldId="2147483660"/>
              <pc:sldLayoutMk cId="1285890397" sldId="2147483735"/>
              <ac:spMk id="29" creationId="{776736CD-E1A2-4C34-BDF3-F1C2CB5D7CF6}"/>
            </ac:spMkLst>
          </pc:spChg>
          <pc:spChg chg="mod">
            <ac:chgData name="Jörg Neumann" userId="4e8d60b5-fd42-4295-8064-50d4df7ebefa" providerId="ADAL" clId="{F4221B36-1C19-4893-BA02-718C3567CBAA}" dt="2021-10-29T08:36:46.705" v="198"/>
            <ac:spMkLst>
              <pc:docMk/>
              <pc:sldMasterMk cId="2739381180" sldId="2147483660"/>
              <pc:sldLayoutMk cId="1285890397" sldId="2147483735"/>
              <ac:spMk id="30" creationId="{967C5C04-2666-4543-B110-696E2D71C5EA}"/>
            </ac:spMkLst>
          </pc:spChg>
          <pc:spChg chg="mod">
            <ac:chgData name="Jörg Neumann" userId="4e8d60b5-fd42-4295-8064-50d4df7ebefa" providerId="ADAL" clId="{F4221B36-1C19-4893-BA02-718C3567CBAA}" dt="2021-10-29T08:36:46.705" v="198"/>
            <ac:spMkLst>
              <pc:docMk/>
              <pc:sldMasterMk cId="2739381180" sldId="2147483660"/>
              <pc:sldLayoutMk cId="1285890397" sldId="2147483735"/>
              <ac:spMk id="31" creationId="{01B2A18C-8DE7-48F2-861B-D015923683A4}"/>
            </ac:spMkLst>
          </pc:spChg>
          <pc:spChg chg="mod">
            <ac:chgData name="Jörg Neumann" userId="4e8d60b5-fd42-4295-8064-50d4df7ebefa" providerId="ADAL" clId="{F4221B36-1C19-4893-BA02-718C3567CBAA}" dt="2021-10-29T08:36:46.705" v="198"/>
            <ac:spMkLst>
              <pc:docMk/>
              <pc:sldMasterMk cId="2739381180" sldId="2147483660"/>
              <pc:sldLayoutMk cId="1285890397" sldId="2147483735"/>
              <ac:spMk id="32" creationId="{3E0AFAA7-453F-44B9-A848-BCE0AC68246E}"/>
            </ac:spMkLst>
          </pc:spChg>
          <pc:spChg chg="mod">
            <ac:chgData name="Jörg Neumann" userId="4e8d60b5-fd42-4295-8064-50d4df7ebefa" providerId="ADAL" clId="{F4221B36-1C19-4893-BA02-718C3567CBAA}" dt="2021-10-29T08:36:46.705" v="198"/>
            <ac:spMkLst>
              <pc:docMk/>
              <pc:sldMasterMk cId="2739381180" sldId="2147483660"/>
              <pc:sldLayoutMk cId="1285890397" sldId="2147483735"/>
              <ac:spMk id="33" creationId="{CE18D898-CCC4-4DFB-8E8D-F5990D8F372D}"/>
            </ac:spMkLst>
          </pc:spChg>
          <pc:spChg chg="mod">
            <ac:chgData name="Jörg Neumann" userId="4e8d60b5-fd42-4295-8064-50d4df7ebefa" providerId="ADAL" clId="{F4221B36-1C19-4893-BA02-718C3567CBAA}" dt="2021-10-29T08:36:46.705" v="198"/>
            <ac:spMkLst>
              <pc:docMk/>
              <pc:sldMasterMk cId="2739381180" sldId="2147483660"/>
              <pc:sldLayoutMk cId="1285890397" sldId="2147483735"/>
              <ac:spMk id="34" creationId="{B921A972-69BE-4441-BD8A-A2F300418197}"/>
            </ac:spMkLst>
          </pc:spChg>
          <pc:spChg chg="mod">
            <ac:chgData name="Jörg Neumann" userId="4e8d60b5-fd42-4295-8064-50d4df7ebefa" providerId="ADAL" clId="{F4221B36-1C19-4893-BA02-718C3567CBAA}" dt="2021-10-29T08:36:46.705" v="198"/>
            <ac:spMkLst>
              <pc:docMk/>
              <pc:sldMasterMk cId="2739381180" sldId="2147483660"/>
              <pc:sldLayoutMk cId="1285890397" sldId="2147483735"/>
              <ac:spMk id="35" creationId="{E8AF74F6-CC0E-452C-A295-84349A93334E}"/>
            </ac:spMkLst>
          </pc:spChg>
          <pc:spChg chg="mod">
            <ac:chgData name="Jörg Neumann" userId="4e8d60b5-fd42-4295-8064-50d4df7ebefa" providerId="ADAL" clId="{F4221B36-1C19-4893-BA02-718C3567CBAA}" dt="2021-10-29T08:36:46.705" v="198"/>
            <ac:spMkLst>
              <pc:docMk/>
              <pc:sldMasterMk cId="2739381180" sldId="2147483660"/>
              <pc:sldLayoutMk cId="1285890397" sldId="2147483735"/>
              <ac:spMk id="36" creationId="{CA679181-62F7-43C8-9BD1-B35201273CCD}"/>
            </ac:spMkLst>
          </pc:spChg>
          <pc:spChg chg="mod">
            <ac:chgData name="Jörg Neumann" userId="4e8d60b5-fd42-4295-8064-50d4df7ebefa" providerId="ADAL" clId="{F4221B36-1C19-4893-BA02-718C3567CBAA}" dt="2021-10-29T08:36:46.705" v="198"/>
            <ac:spMkLst>
              <pc:docMk/>
              <pc:sldMasterMk cId="2739381180" sldId="2147483660"/>
              <pc:sldLayoutMk cId="1285890397" sldId="2147483735"/>
              <ac:spMk id="37" creationId="{34128764-78F5-4EBC-AD38-060F60BB7E45}"/>
            </ac:spMkLst>
          </pc:spChg>
          <pc:spChg chg="mod">
            <ac:chgData name="Jörg Neumann" userId="4e8d60b5-fd42-4295-8064-50d4df7ebefa" providerId="ADAL" clId="{F4221B36-1C19-4893-BA02-718C3567CBAA}" dt="2021-10-29T08:36:46.705" v="198"/>
            <ac:spMkLst>
              <pc:docMk/>
              <pc:sldMasterMk cId="2739381180" sldId="2147483660"/>
              <pc:sldLayoutMk cId="1285890397" sldId="2147483735"/>
              <ac:spMk id="38" creationId="{AE7BC9ED-4FC9-4F99-AE96-E2A3C9D340EA}"/>
            </ac:spMkLst>
          </pc:spChg>
          <pc:spChg chg="add mod">
            <ac:chgData name="Jörg Neumann" userId="4e8d60b5-fd42-4295-8064-50d4df7ebefa" providerId="ADAL" clId="{F4221B36-1C19-4893-BA02-718C3567CBAA}" dt="2021-10-29T08:36:46.705" v="198"/>
            <ac:spMkLst>
              <pc:docMk/>
              <pc:sldMasterMk cId="2739381180" sldId="2147483660"/>
              <pc:sldLayoutMk cId="1285890397" sldId="2147483735"/>
              <ac:spMk id="39" creationId="{542AFD45-1150-4228-AE53-EA6F2C471DCA}"/>
            </ac:spMkLst>
          </pc:spChg>
          <pc:spChg chg="add mod">
            <ac:chgData name="Jörg Neumann" userId="4e8d60b5-fd42-4295-8064-50d4df7ebefa" providerId="ADAL" clId="{F4221B36-1C19-4893-BA02-718C3567CBAA}" dt="2021-10-29T08:36:46.705" v="198"/>
            <ac:spMkLst>
              <pc:docMk/>
              <pc:sldMasterMk cId="2739381180" sldId="2147483660"/>
              <pc:sldLayoutMk cId="1285890397" sldId="2147483735"/>
              <ac:spMk id="40" creationId="{86CB5AA1-9AF1-4F36-8199-B35522C4FC11}"/>
            </ac:spMkLst>
          </pc:spChg>
          <pc:spChg chg="add mod">
            <ac:chgData name="Jörg Neumann" userId="4e8d60b5-fd42-4295-8064-50d4df7ebefa" providerId="ADAL" clId="{F4221B36-1C19-4893-BA02-718C3567CBAA}" dt="2021-10-29T08:36:46.705" v="198"/>
            <ac:spMkLst>
              <pc:docMk/>
              <pc:sldMasterMk cId="2739381180" sldId="2147483660"/>
              <pc:sldLayoutMk cId="1285890397" sldId="2147483735"/>
              <ac:spMk id="41" creationId="{0AA85AAC-41DA-4067-8399-D2826B0D7958}"/>
            </ac:spMkLst>
          </pc:spChg>
          <pc:spChg chg="add mod">
            <ac:chgData name="Jörg Neumann" userId="4e8d60b5-fd42-4295-8064-50d4df7ebefa" providerId="ADAL" clId="{F4221B36-1C19-4893-BA02-718C3567CBAA}" dt="2021-10-29T08:36:46.705" v="198"/>
            <ac:spMkLst>
              <pc:docMk/>
              <pc:sldMasterMk cId="2739381180" sldId="2147483660"/>
              <pc:sldLayoutMk cId="1285890397" sldId="2147483735"/>
              <ac:spMk id="42" creationId="{55FE6D0E-8187-4F1F-A0E6-6DEC747C1ACD}"/>
            </ac:spMkLst>
          </pc:spChg>
          <pc:spChg chg="add mod">
            <ac:chgData name="Jörg Neumann" userId="4e8d60b5-fd42-4295-8064-50d4df7ebefa" providerId="ADAL" clId="{F4221B36-1C19-4893-BA02-718C3567CBAA}" dt="2021-10-29T08:36:46.705" v="198"/>
            <ac:spMkLst>
              <pc:docMk/>
              <pc:sldMasterMk cId="2739381180" sldId="2147483660"/>
              <pc:sldLayoutMk cId="1285890397" sldId="2147483735"/>
              <ac:spMk id="43" creationId="{DE0C2E4D-9167-4C91-B8A6-AA41E89B2371}"/>
            </ac:spMkLst>
          </pc:spChg>
          <pc:spChg chg="add mod">
            <ac:chgData name="Jörg Neumann" userId="4e8d60b5-fd42-4295-8064-50d4df7ebefa" providerId="ADAL" clId="{F4221B36-1C19-4893-BA02-718C3567CBAA}" dt="2021-10-29T08:36:46.705" v="198"/>
            <ac:spMkLst>
              <pc:docMk/>
              <pc:sldMasterMk cId="2739381180" sldId="2147483660"/>
              <pc:sldLayoutMk cId="1285890397" sldId="2147483735"/>
              <ac:spMk id="44" creationId="{8EB0AA0D-23F0-4C84-9A18-9032990FDE1A}"/>
            </ac:spMkLst>
          </pc:spChg>
          <pc:grpChg chg="add mod">
            <ac:chgData name="Jörg Neumann" userId="4e8d60b5-fd42-4295-8064-50d4df7ebefa" providerId="ADAL" clId="{F4221B36-1C19-4893-BA02-718C3567CBAA}" dt="2021-10-29T08:36:46.705" v="198"/>
            <ac:grpSpMkLst>
              <pc:docMk/>
              <pc:sldMasterMk cId="2739381180" sldId="2147483660"/>
              <pc:sldLayoutMk cId="1285890397" sldId="2147483735"/>
              <ac:grpSpMk id="6" creationId="{33C3EA6C-3652-47BD-A225-9896B5B0C705}"/>
            </ac:grpSpMkLst>
          </pc:grpChg>
        </pc:sldLayoutChg>
      </pc:sldMasterChg>
    </pc:docChg>
  </pc:docChgLst>
  <pc:docChgLst>
    <pc:chgData name="Robin Müller" userId="60926dc3-02ad-4d20-8df1-8b94517758bd" providerId="ADAL" clId="{6596CB69-131D-4AE3-B965-E4C252AD3504}"/>
    <pc:docChg chg="undo custSel addSld delSld modSld modSection">
      <pc:chgData name="Robin Müller" userId="60926dc3-02ad-4d20-8df1-8b94517758bd" providerId="ADAL" clId="{6596CB69-131D-4AE3-B965-E4C252AD3504}" dt="2022-07-07T15:17:37.247" v="165" actId="20577"/>
      <pc:docMkLst>
        <pc:docMk/>
      </pc:docMkLst>
      <pc:sldChg chg="del">
        <pc:chgData name="Robin Müller" userId="60926dc3-02ad-4d20-8df1-8b94517758bd" providerId="ADAL" clId="{6596CB69-131D-4AE3-B965-E4C252AD3504}" dt="2022-07-07T14:58:55.598" v="0" actId="47"/>
        <pc:sldMkLst>
          <pc:docMk/>
          <pc:sldMk cId="683146968" sldId="1056"/>
        </pc:sldMkLst>
      </pc:sldChg>
      <pc:sldChg chg="addSp delSp modSp new mod modClrScheme chgLayout">
        <pc:chgData name="Robin Müller" userId="60926dc3-02ad-4d20-8df1-8b94517758bd" providerId="ADAL" clId="{6596CB69-131D-4AE3-B965-E4C252AD3504}" dt="2022-07-07T15:17:37.247" v="165" actId="20577"/>
        <pc:sldMkLst>
          <pc:docMk/>
          <pc:sldMk cId="3836728412" sldId="11079"/>
        </pc:sldMkLst>
        <pc:spChg chg="mod ord">
          <ac:chgData name="Robin Müller" userId="60926dc3-02ad-4d20-8df1-8b94517758bd" providerId="ADAL" clId="{6596CB69-131D-4AE3-B965-E4C252AD3504}" dt="2022-07-07T15:11:07.956" v="19" actId="700"/>
          <ac:spMkLst>
            <pc:docMk/>
            <pc:sldMk cId="3836728412" sldId="11079"/>
            <ac:spMk id="2" creationId="{19C6E1EC-3622-FCDD-D450-5019DDA76821}"/>
          </ac:spMkLst>
        </pc:spChg>
        <pc:spChg chg="add mod ord">
          <ac:chgData name="Robin Müller" userId="60926dc3-02ad-4d20-8df1-8b94517758bd" providerId="ADAL" clId="{6596CB69-131D-4AE3-B965-E4C252AD3504}" dt="2022-07-07T15:17:09.830" v="157"/>
          <ac:spMkLst>
            <pc:docMk/>
            <pc:sldMk cId="3836728412" sldId="11079"/>
            <ac:spMk id="3" creationId="{5E289259-87D9-2134-166F-97FB75DCA0C1}"/>
          </ac:spMkLst>
        </pc:spChg>
        <pc:spChg chg="add del">
          <ac:chgData name="Robin Müller" userId="60926dc3-02ad-4d20-8df1-8b94517758bd" providerId="ADAL" clId="{6596CB69-131D-4AE3-B965-E4C252AD3504}" dt="2022-07-07T15:12:47.467" v="97"/>
          <ac:spMkLst>
            <pc:docMk/>
            <pc:sldMk cId="3836728412" sldId="11079"/>
            <ac:spMk id="4" creationId="{7D3E06F2-573A-10CD-4D89-2CABA8362BF0}"/>
          </ac:spMkLst>
        </pc:spChg>
        <pc:spChg chg="add del">
          <ac:chgData name="Robin Müller" userId="60926dc3-02ad-4d20-8df1-8b94517758bd" providerId="ADAL" clId="{6596CB69-131D-4AE3-B965-E4C252AD3504}" dt="2022-07-07T15:12:54.078" v="101"/>
          <ac:spMkLst>
            <pc:docMk/>
            <pc:sldMk cId="3836728412" sldId="11079"/>
            <ac:spMk id="5" creationId="{7044B333-C57D-76FF-1427-D0014DD0E863}"/>
          </ac:spMkLst>
        </pc:spChg>
        <pc:spChg chg="add del mod">
          <ac:chgData name="Robin Müller" userId="60926dc3-02ad-4d20-8df1-8b94517758bd" providerId="ADAL" clId="{6596CB69-131D-4AE3-B965-E4C252AD3504}" dt="2022-07-07T15:13:05.510" v="104" actId="478"/>
          <ac:spMkLst>
            <pc:docMk/>
            <pc:sldMk cId="3836728412" sldId="11079"/>
            <ac:spMk id="6" creationId="{CDB0A212-2D23-1E4B-D082-7CD46613E61E}"/>
          </ac:spMkLst>
        </pc:spChg>
        <pc:spChg chg="add del mod">
          <ac:chgData name="Robin Müller" userId="60926dc3-02ad-4d20-8df1-8b94517758bd" providerId="ADAL" clId="{6596CB69-131D-4AE3-B965-E4C252AD3504}" dt="2022-07-07T15:17:30.085" v="162" actId="478"/>
          <ac:spMkLst>
            <pc:docMk/>
            <pc:sldMk cId="3836728412" sldId="11079"/>
            <ac:spMk id="10" creationId="{E44C8337-BCB7-A151-26E8-EC66959F06E7}"/>
          </ac:spMkLst>
        </pc:spChg>
        <pc:spChg chg="add mod">
          <ac:chgData name="Robin Müller" userId="60926dc3-02ad-4d20-8df1-8b94517758bd" providerId="ADAL" clId="{6596CB69-131D-4AE3-B965-E4C252AD3504}" dt="2022-07-07T15:17:37.247" v="165" actId="20577"/>
          <ac:spMkLst>
            <pc:docMk/>
            <pc:sldMk cId="3836728412" sldId="11079"/>
            <ac:spMk id="11" creationId="{1B257790-98C9-ACC0-FADF-4644C4A8C60A}"/>
          </ac:spMkLst>
        </pc:spChg>
        <pc:picChg chg="add mod">
          <ac:chgData name="Robin Müller" userId="60926dc3-02ad-4d20-8df1-8b94517758bd" providerId="ADAL" clId="{6596CB69-131D-4AE3-B965-E4C252AD3504}" dt="2022-07-07T15:17:01.964" v="155" actId="1035"/>
          <ac:picMkLst>
            <pc:docMk/>
            <pc:sldMk cId="3836728412" sldId="11079"/>
            <ac:picMk id="8" creationId="{0AD2F77C-D6B5-569C-1FAC-E9BAA62559BD}"/>
          </ac:picMkLst>
        </pc:picChg>
      </pc:sldChg>
    </pc:docChg>
  </pc:docChgLst>
  <pc:docChgLst>
    <pc:chgData name="Jörg Neumann" userId="4e8d60b5-fd42-4295-8064-50d4df7ebefa" providerId="ADAL" clId="{A0BA4F15-AF52-428D-8AA1-0F6042DC8B0A}"/>
    <pc:docChg chg="modSld">
      <pc:chgData name="Jörg Neumann" userId="4e8d60b5-fd42-4295-8064-50d4df7ebefa" providerId="ADAL" clId="{A0BA4F15-AF52-428D-8AA1-0F6042DC8B0A}" dt="2022-03-23T08:26:16.038" v="45" actId="164"/>
      <pc:docMkLst>
        <pc:docMk/>
      </pc:docMkLst>
      <pc:sldChg chg="addSp modSp mod modAnim">
        <pc:chgData name="Jörg Neumann" userId="4e8d60b5-fd42-4295-8064-50d4df7ebefa" providerId="ADAL" clId="{A0BA4F15-AF52-428D-8AA1-0F6042DC8B0A}" dt="2022-03-23T08:26:16.038" v="45" actId="164"/>
        <pc:sldMkLst>
          <pc:docMk/>
          <pc:sldMk cId="3485380263" sldId="951"/>
        </pc:sldMkLst>
        <pc:spChg chg="mod">
          <ac:chgData name="Jörg Neumann" userId="4e8d60b5-fd42-4295-8064-50d4df7ebefa" providerId="ADAL" clId="{A0BA4F15-AF52-428D-8AA1-0F6042DC8B0A}" dt="2022-03-23T08:26:16.038" v="45" actId="164"/>
          <ac:spMkLst>
            <pc:docMk/>
            <pc:sldMk cId="3485380263" sldId="951"/>
            <ac:spMk id="2" creationId="{3E949FB1-8D61-41EF-9A69-A0D1272DEF61}"/>
          </ac:spMkLst>
        </pc:spChg>
        <pc:spChg chg="mod">
          <ac:chgData name="Jörg Neumann" userId="4e8d60b5-fd42-4295-8064-50d4df7ebefa" providerId="ADAL" clId="{A0BA4F15-AF52-428D-8AA1-0F6042DC8B0A}" dt="2022-03-23T08:26:16.038" v="45" actId="164"/>
          <ac:spMkLst>
            <pc:docMk/>
            <pc:sldMk cId="3485380263" sldId="951"/>
            <ac:spMk id="6" creationId="{3999CCED-3575-4DDA-AF92-6AB4368F322E}"/>
          </ac:spMkLst>
        </pc:spChg>
        <pc:grpChg chg="add mod">
          <ac:chgData name="Jörg Neumann" userId="4e8d60b5-fd42-4295-8064-50d4df7ebefa" providerId="ADAL" clId="{A0BA4F15-AF52-428D-8AA1-0F6042DC8B0A}" dt="2022-03-23T08:26:16.038" v="45" actId="164"/>
          <ac:grpSpMkLst>
            <pc:docMk/>
            <pc:sldMk cId="3485380263" sldId="951"/>
            <ac:grpSpMk id="3" creationId="{BEA65F99-FFC7-4460-B1FB-5267D7C5A6D7}"/>
          </ac:grpSpMkLst>
        </pc:grpChg>
      </pc:sldChg>
    </pc:docChg>
  </pc:docChgLst>
  <pc:docChgLst>
    <pc:chgData name="Jörg Neumann" userId="4e8d60b5-fd42-4295-8064-50d4df7ebefa" providerId="ADAL" clId="{708376D3-4900-4278-9EFF-47BEA06A4BEE}"/>
    <pc:docChg chg="modSld">
      <pc:chgData name="Jörg Neumann" userId="4e8d60b5-fd42-4295-8064-50d4df7ebefa" providerId="ADAL" clId="{708376D3-4900-4278-9EFF-47BEA06A4BEE}" dt="2022-04-28T13:48:28.040" v="7" actId="14100"/>
      <pc:docMkLst>
        <pc:docMk/>
      </pc:docMkLst>
      <pc:sldChg chg="addSp delSp modSp">
        <pc:chgData name="Jörg Neumann" userId="4e8d60b5-fd42-4295-8064-50d4df7ebefa" providerId="ADAL" clId="{708376D3-4900-4278-9EFF-47BEA06A4BEE}" dt="2022-04-28T13:48:28.040" v="7" actId="14100"/>
        <pc:sldMkLst>
          <pc:docMk/>
          <pc:sldMk cId="776126314" sldId="1092"/>
        </pc:sldMkLst>
        <pc:spChg chg="del">
          <ac:chgData name="Jörg Neumann" userId="4e8d60b5-fd42-4295-8064-50d4df7ebefa" providerId="ADAL" clId="{708376D3-4900-4278-9EFF-47BEA06A4BEE}" dt="2022-04-28T13:48:14.816" v="5" actId="478"/>
          <ac:spMkLst>
            <pc:docMk/>
            <pc:sldMk cId="776126314" sldId="1092"/>
            <ac:spMk id="5" creationId="{BF94DBE9-D129-4CAA-99A3-CCA660F15EE9}"/>
          </ac:spMkLst>
        </pc:spChg>
        <pc:picChg chg="add mod">
          <ac:chgData name="Jörg Neumann" userId="4e8d60b5-fd42-4295-8064-50d4df7ebefa" providerId="ADAL" clId="{708376D3-4900-4278-9EFF-47BEA06A4BEE}" dt="2022-04-28T13:48:28.040" v="7" actId="14100"/>
          <ac:picMkLst>
            <pc:docMk/>
            <pc:sldMk cId="776126314" sldId="1092"/>
            <ac:picMk id="4" creationId="{97263287-2AAD-4072-8638-1960EDC7153E}"/>
          </ac:picMkLst>
        </pc:picChg>
      </pc:sldChg>
    </pc:docChg>
  </pc:docChgLst>
  <pc:docChgLst>
    <pc:chgData name="Robin Müller" userId="60926dc3-02ad-4d20-8df1-8b94517758bd" providerId="ADAL" clId="{9B40624B-2151-4F4E-8363-AB745A1D6FA1}"/>
    <pc:docChg chg="undo redo custSel addSld delSld modSld sldOrd addSection delSection modSection">
      <pc:chgData name="Robin Müller" userId="60926dc3-02ad-4d20-8df1-8b94517758bd" providerId="ADAL" clId="{9B40624B-2151-4F4E-8363-AB745A1D6FA1}" dt="2022-05-01T19:06:04.523" v="9835" actId="20577"/>
      <pc:docMkLst>
        <pc:docMk/>
      </pc:docMkLst>
      <pc:sldChg chg="del">
        <pc:chgData name="Robin Müller" userId="60926dc3-02ad-4d20-8df1-8b94517758bd" providerId="ADAL" clId="{9B40624B-2151-4F4E-8363-AB745A1D6FA1}" dt="2022-04-28T13:45:57.338" v="8371" actId="47"/>
        <pc:sldMkLst>
          <pc:docMk/>
          <pc:sldMk cId="3224634601" sldId="261"/>
        </pc:sldMkLst>
      </pc:sldChg>
      <pc:sldChg chg="modNotesTx">
        <pc:chgData name="Robin Müller" userId="60926dc3-02ad-4d20-8df1-8b94517758bd" providerId="ADAL" clId="{9B40624B-2151-4F4E-8363-AB745A1D6FA1}" dt="2022-04-24T09:18:07.484" v="1904"/>
        <pc:sldMkLst>
          <pc:docMk/>
          <pc:sldMk cId="281282983" sldId="263"/>
        </pc:sldMkLst>
      </pc:sldChg>
      <pc:sldChg chg="modNotesTx">
        <pc:chgData name="Robin Müller" userId="60926dc3-02ad-4d20-8df1-8b94517758bd" providerId="ADAL" clId="{9B40624B-2151-4F4E-8363-AB745A1D6FA1}" dt="2022-04-30T11:39:43.244" v="9489" actId="20577"/>
        <pc:sldMkLst>
          <pc:docMk/>
          <pc:sldMk cId="4877226" sldId="415"/>
        </pc:sldMkLst>
      </pc:sldChg>
      <pc:sldChg chg="modNotesTx">
        <pc:chgData name="Robin Müller" userId="60926dc3-02ad-4d20-8df1-8b94517758bd" providerId="ADAL" clId="{9B40624B-2151-4F4E-8363-AB745A1D6FA1}" dt="2022-04-30T11:31:20.549" v="9430" actId="20577"/>
        <pc:sldMkLst>
          <pc:docMk/>
          <pc:sldMk cId="2529847573" sldId="416"/>
        </pc:sldMkLst>
      </pc:sldChg>
      <pc:sldChg chg="modNotesTx">
        <pc:chgData name="Robin Müller" userId="60926dc3-02ad-4d20-8df1-8b94517758bd" providerId="ADAL" clId="{9B40624B-2151-4F4E-8363-AB745A1D6FA1}" dt="2022-04-30T11:53:33.841" v="9544" actId="20577"/>
        <pc:sldMkLst>
          <pc:docMk/>
          <pc:sldMk cId="387348865" sldId="418"/>
        </pc:sldMkLst>
      </pc:sldChg>
      <pc:sldChg chg="mod modShow">
        <pc:chgData name="Robin Müller" userId="60926dc3-02ad-4d20-8df1-8b94517758bd" providerId="ADAL" clId="{9B40624B-2151-4F4E-8363-AB745A1D6FA1}" dt="2022-05-01T18:52:27.443" v="9814" actId="729"/>
        <pc:sldMkLst>
          <pc:docMk/>
          <pc:sldMk cId="311315917" sldId="739"/>
        </pc:sldMkLst>
      </pc:sldChg>
      <pc:sldChg chg="modSp mod">
        <pc:chgData name="Robin Müller" userId="60926dc3-02ad-4d20-8df1-8b94517758bd" providerId="ADAL" clId="{9B40624B-2151-4F4E-8363-AB745A1D6FA1}" dt="2022-04-30T15:02:28.033" v="9660" actId="20577"/>
        <pc:sldMkLst>
          <pc:docMk/>
          <pc:sldMk cId="3735400787" sldId="950"/>
        </pc:sldMkLst>
        <pc:spChg chg="mod">
          <ac:chgData name="Robin Müller" userId="60926dc3-02ad-4d20-8df1-8b94517758bd" providerId="ADAL" clId="{9B40624B-2151-4F4E-8363-AB745A1D6FA1}" dt="2022-04-30T15:02:28.033" v="9660" actId="20577"/>
          <ac:spMkLst>
            <pc:docMk/>
            <pc:sldMk cId="3735400787" sldId="950"/>
            <ac:spMk id="3" creationId="{18DE6C19-5D1D-425C-8FFD-B01BE50F1FEA}"/>
          </ac:spMkLst>
        </pc:spChg>
      </pc:sldChg>
      <pc:sldChg chg="addSp delSp mod">
        <pc:chgData name="Robin Müller" userId="60926dc3-02ad-4d20-8df1-8b94517758bd" providerId="ADAL" clId="{9B40624B-2151-4F4E-8363-AB745A1D6FA1}" dt="2022-05-01T18:50:23.695" v="9799" actId="478"/>
        <pc:sldMkLst>
          <pc:docMk/>
          <pc:sldMk cId="3485380263" sldId="951"/>
        </pc:sldMkLst>
        <pc:spChg chg="add del">
          <ac:chgData name="Robin Müller" userId="60926dc3-02ad-4d20-8df1-8b94517758bd" providerId="ADAL" clId="{9B40624B-2151-4F4E-8363-AB745A1D6FA1}" dt="2022-05-01T18:50:23.695" v="9799" actId="478"/>
          <ac:spMkLst>
            <pc:docMk/>
            <pc:sldMk cId="3485380263" sldId="951"/>
            <ac:spMk id="9" creationId="{F0D4A551-6ED0-475F-8DF0-9F2F107BAB7C}"/>
          </ac:spMkLst>
        </pc:spChg>
      </pc:sldChg>
      <pc:sldChg chg="modNotesTx">
        <pc:chgData name="Robin Müller" userId="60926dc3-02ad-4d20-8df1-8b94517758bd" providerId="ADAL" clId="{9B40624B-2151-4F4E-8363-AB745A1D6FA1}" dt="2022-04-26T12:27:08.187" v="5366" actId="20577"/>
        <pc:sldMkLst>
          <pc:docMk/>
          <pc:sldMk cId="1655568135" sldId="957"/>
        </pc:sldMkLst>
      </pc:sldChg>
      <pc:sldChg chg="modSp mod">
        <pc:chgData name="Robin Müller" userId="60926dc3-02ad-4d20-8df1-8b94517758bd" providerId="ADAL" clId="{9B40624B-2151-4F4E-8363-AB745A1D6FA1}" dt="2022-04-26T12:10:24.164" v="5260" actId="20577"/>
        <pc:sldMkLst>
          <pc:docMk/>
          <pc:sldMk cId="3249863043" sldId="964"/>
        </pc:sldMkLst>
        <pc:spChg chg="mod">
          <ac:chgData name="Robin Müller" userId="60926dc3-02ad-4d20-8df1-8b94517758bd" providerId="ADAL" clId="{9B40624B-2151-4F4E-8363-AB745A1D6FA1}" dt="2022-04-26T12:10:24.164" v="5260" actId="20577"/>
          <ac:spMkLst>
            <pc:docMk/>
            <pc:sldMk cId="3249863043" sldId="964"/>
            <ac:spMk id="2" creationId="{4DCCE5E0-A63C-4FB3-BB00-6DA7CC53FCE5}"/>
          </ac:spMkLst>
        </pc:spChg>
      </pc:sldChg>
      <pc:sldChg chg="modSp mod modNotesTx">
        <pc:chgData name="Robin Müller" userId="60926dc3-02ad-4d20-8df1-8b94517758bd" providerId="ADAL" clId="{9B40624B-2151-4F4E-8363-AB745A1D6FA1}" dt="2022-04-26T07:47:31.933" v="5250" actId="1035"/>
        <pc:sldMkLst>
          <pc:docMk/>
          <pc:sldMk cId="3312857362" sldId="969"/>
        </pc:sldMkLst>
        <pc:spChg chg="mod">
          <ac:chgData name="Robin Müller" userId="60926dc3-02ad-4d20-8df1-8b94517758bd" providerId="ADAL" clId="{9B40624B-2151-4F4E-8363-AB745A1D6FA1}" dt="2022-04-26T07:06:56.191" v="5150" actId="20577"/>
          <ac:spMkLst>
            <pc:docMk/>
            <pc:sldMk cId="3312857362" sldId="969"/>
            <ac:spMk id="2" creationId="{D15A8F5C-BC8C-45BE-94B2-CBA456474AA1}"/>
          </ac:spMkLst>
        </pc:spChg>
        <pc:spChg chg="mod">
          <ac:chgData name="Robin Müller" userId="60926dc3-02ad-4d20-8df1-8b94517758bd" providerId="ADAL" clId="{9B40624B-2151-4F4E-8363-AB745A1D6FA1}" dt="2022-04-26T07:47:20.768" v="5223" actId="5793"/>
          <ac:spMkLst>
            <pc:docMk/>
            <pc:sldMk cId="3312857362" sldId="969"/>
            <ac:spMk id="3" creationId="{C110372C-DC3A-47F3-A16B-6D8B5654C283}"/>
          </ac:spMkLst>
        </pc:spChg>
        <pc:picChg chg="mod">
          <ac:chgData name="Robin Müller" userId="60926dc3-02ad-4d20-8df1-8b94517758bd" providerId="ADAL" clId="{9B40624B-2151-4F4E-8363-AB745A1D6FA1}" dt="2022-04-26T07:47:25.205" v="5227" actId="1036"/>
          <ac:picMkLst>
            <pc:docMk/>
            <pc:sldMk cId="3312857362" sldId="969"/>
            <ac:picMk id="5" creationId="{7AC3B55B-954E-45B0-97F1-89B2686F80FC}"/>
          </ac:picMkLst>
        </pc:picChg>
        <pc:picChg chg="mod">
          <ac:chgData name="Robin Müller" userId="60926dc3-02ad-4d20-8df1-8b94517758bd" providerId="ADAL" clId="{9B40624B-2151-4F4E-8363-AB745A1D6FA1}" dt="2022-04-26T07:47:26.869" v="5232" actId="1035"/>
          <ac:picMkLst>
            <pc:docMk/>
            <pc:sldMk cId="3312857362" sldId="969"/>
            <ac:picMk id="2050" creationId="{0516D59C-590D-47C5-A29F-81BB2CD5ACB0}"/>
          </ac:picMkLst>
        </pc:picChg>
        <pc:picChg chg="mod">
          <ac:chgData name="Robin Müller" userId="60926dc3-02ad-4d20-8df1-8b94517758bd" providerId="ADAL" clId="{9B40624B-2151-4F4E-8363-AB745A1D6FA1}" dt="2022-04-26T07:47:31.933" v="5250" actId="1035"/>
          <ac:picMkLst>
            <pc:docMk/>
            <pc:sldMk cId="3312857362" sldId="969"/>
            <ac:picMk id="2052" creationId="{CB6BD759-B3A5-4FFF-8EDC-CC177FAF6C3F}"/>
          </ac:picMkLst>
        </pc:picChg>
      </pc:sldChg>
      <pc:sldChg chg="ord modNotesTx">
        <pc:chgData name="Robin Müller" userId="60926dc3-02ad-4d20-8df1-8b94517758bd" providerId="ADAL" clId="{9B40624B-2151-4F4E-8363-AB745A1D6FA1}" dt="2022-04-26T07:47:08.327" v="5218" actId="20577"/>
        <pc:sldMkLst>
          <pc:docMk/>
          <pc:sldMk cId="2272632405" sldId="975"/>
        </pc:sldMkLst>
      </pc:sldChg>
      <pc:sldChg chg="ord">
        <pc:chgData name="Robin Müller" userId="60926dc3-02ad-4d20-8df1-8b94517758bd" providerId="ADAL" clId="{9B40624B-2151-4F4E-8363-AB745A1D6FA1}" dt="2022-04-26T12:13:03.552" v="5267"/>
        <pc:sldMkLst>
          <pc:docMk/>
          <pc:sldMk cId="3877359477" sldId="982"/>
        </pc:sldMkLst>
      </pc:sldChg>
      <pc:sldChg chg="modSp del mod">
        <pc:chgData name="Robin Müller" userId="60926dc3-02ad-4d20-8df1-8b94517758bd" providerId="ADAL" clId="{9B40624B-2151-4F4E-8363-AB745A1D6FA1}" dt="2022-04-26T07:08:25.390" v="5177" actId="47"/>
        <pc:sldMkLst>
          <pc:docMk/>
          <pc:sldMk cId="2365299988" sldId="1006"/>
        </pc:sldMkLst>
        <pc:spChg chg="mod">
          <ac:chgData name="Robin Müller" userId="60926dc3-02ad-4d20-8df1-8b94517758bd" providerId="ADAL" clId="{9B40624B-2151-4F4E-8363-AB745A1D6FA1}" dt="2022-04-26T07:04:52.500" v="5081" actId="27636"/>
          <ac:spMkLst>
            <pc:docMk/>
            <pc:sldMk cId="2365299988" sldId="1006"/>
            <ac:spMk id="3" creationId="{C110372C-DC3A-47F3-A16B-6D8B5654C283}"/>
          </ac:spMkLst>
        </pc:spChg>
        <pc:picChg chg="mod">
          <ac:chgData name="Robin Müller" userId="60926dc3-02ad-4d20-8df1-8b94517758bd" providerId="ADAL" clId="{9B40624B-2151-4F4E-8363-AB745A1D6FA1}" dt="2022-04-26T06:47:10.949" v="4639" actId="1038"/>
          <ac:picMkLst>
            <pc:docMk/>
            <pc:sldMk cId="2365299988" sldId="1006"/>
            <ac:picMk id="5" creationId="{7AC3B55B-954E-45B0-97F1-89B2686F80FC}"/>
          </ac:picMkLst>
        </pc:picChg>
        <pc:picChg chg="mod">
          <ac:chgData name="Robin Müller" userId="60926dc3-02ad-4d20-8df1-8b94517758bd" providerId="ADAL" clId="{9B40624B-2151-4F4E-8363-AB745A1D6FA1}" dt="2022-04-26T06:47:04.986" v="4601" actId="1036"/>
          <ac:picMkLst>
            <pc:docMk/>
            <pc:sldMk cId="2365299988" sldId="1006"/>
            <ac:picMk id="2050" creationId="{0516D59C-590D-47C5-A29F-81BB2CD5ACB0}"/>
          </ac:picMkLst>
        </pc:picChg>
        <pc:picChg chg="mod">
          <ac:chgData name="Robin Müller" userId="60926dc3-02ad-4d20-8df1-8b94517758bd" providerId="ADAL" clId="{9B40624B-2151-4F4E-8363-AB745A1D6FA1}" dt="2022-04-26T06:46:59.144" v="4562" actId="1035"/>
          <ac:picMkLst>
            <pc:docMk/>
            <pc:sldMk cId="2365299988" sldId="1006"/>
            <ac:picMk id="2052" creationId="{CB6BD759-B3A5-4FFF-8EDC-CC177FAF6C3F}"/>
          </ac:picMkLst>
        </pc:picChg>
      </pc:sldChg>
      <pc:sldChg chg="del">
        <pc:chgData name="Robin Müller" userId="60926dc3-02ad-4d20-8df1-8b94517758bd" providerId="ADAL" clId="{9B40624B-2151-4F4E-8363-AB745A1D6FA1}" dt="2022-04-26T07:08:28.321" v="5178" actId="47"/>
        <pc:sldMkLst>
          <pc:docMk/>
          <pc:sldMk cId="4187859603" sldId="1007"/>
        </pc:sldMkLst>
      </pc:sldChg>
      <pc:sldChg chg="modNotesTx">
        <pc:chgData name="Robin Müller" userId="60926dc3-02ad-4d20-8df1-8b94517758bd" providerId="ADAL" clId="{9B40624B-2151-4F4E-8363-AB745A1D6FA1}" dt="2022-04-26T13:17:51.814" v="5495"/>
        <pc:sldMkLst>
          <pc:docMk/>
          <pc:sldMk cId="4131233640" sldId="1008"/>
        </pc:sldMkLst>
      </pc:sldChg>
      <pc:sldChg chg="modSp del mod ord modShow">
        <pc:chgData name="Robin Müller" userId="60926dc3-02ad-4d20-8df1-8b94517758bd" providerId="ADAL" clId="{9B40624B-2151-4F4E-8363-AB745A1D6FA1}" dt="2022-04-26T13:29:56.058" v="5505" actId="2696"/>
        <pc:sldMkLst>
          <pc:docMk/>
          <pc:sldMk cId="1332631369" sldId="1012"/>
        </pc:sldMkLst>
        <pc:spChg chg="mod">
          <ac:chgData name="Robin Müller" userId="60926dc3-02ad-4d20-8df1-8b94517758bd" providerId="ADAL" clId="{9B40624B-2151-4F4E-8363-AB745A1D6FA1}" dt="2022-04-23T08:04:44.989" v="53" actId="6549"/>
          <ac:spMkLst>
            <pc:docMk/>
            <pc:sldMk cId="1332631369" sldId="1012"/>
            <ac:spMk id="2" creationId="{2BA70922-794C-4381-8089-7646ECA83E1D}"/>
          </ac:spMkLst>
        </pc:spChg>
        <pc:spChg chg="mod">
          <ac:chgData name="Robin Müller" userId="60926dc3-02ad-4d20-8df1-8b94517758bd" providerId="ADAL" clId="{9B40624B-2151-4F4E-8363-AB745A1D6FA1}" dt="2022-04-23T08:04:49.727" v="54" actId="6549"/>
          <ac:spMkLst>
            <pc:docMk/>
            <pc:sldMk cId="1332631369" sldId="1012"/>
            <ac:spMk id="3" creationId="{BFFA993A-F7DC-4A14-9309-19F699047E89}"/>
          </ac:spMkLst>
        </pc:spChg>
      </pc:sldChg>
      <pc:sldChg chg="add mod modShow">
        <pc:chgData name="Robin Müller" userId="60926dc3-02ad-4d20-8df1-8b94517758bd" providerId="ADAL" clId="{9B40624B-2151-4F4E-8363-AB745A1D6FA1}" dt="2022-04-26T13:31:53.676" v="5527" actId="729"/>
        <pc:sldMkLst>
          <pc:docMk/>
          <pc:sldMk cId="1689980158" sldId="1012"/>
        </pc:sldMkLst>
      </pc:sldChg>
      <pc:sldChg chg="add del mod modShow">
        <pc:chgData name="Robin Müller" userId="60926dc3-02ad-4d20-8df1-8b94517758bd" providerId="ADAL" clId="{9B40624B-2151-4F4E-8363-AB745A1D6FA1}" dt="2022-04-26T13:30:51.689" v="5508" actId="2696"/>
        <pc:sldMkLst>
          <pc:docMk/>
          <pc:sldMk cId="1908500475" sldId="1012"/>
        </pc:sldMkLst>
      </pc:sldChg>
      <pc:sldChg chg="ord">
        <pc:chgData name="Robin Müller" userId="60926dc3-02ad-4d20-8df1-8b94517758bd" providerId="ADAL" clId="{9B40624B-2151-4F4E-8363-AB745A1D6FA1}" dt="2022-04-26T12:13:03.552" v="5267"/>
        <pc:sldMkLst>
          <pc:docMk/>
          <pc:sldMk cId="2643594175" sldId="1020"/>
        </pc:sldMkLst>
      </pc:sldChg>
      <pc:sldChg chg="ord">
        <pc:chgData name="Robin Müller" userId="60926dc3-02ad-4d20-8df1-8b94517758bd" providerId="ADAL" clId="{9B40624B-2151-4F4E-8363-AB745A1D6FA1}" dt="2022-04-26T12:13:03.552" v="5267"/>
        <pc:sldMkLst>
          <pc:docMk/>
          <pc:sldMk cId="3975053745" sldId="1021"/>
        </pc:sldMkLst>
      </pc:sldChg>
      <pc:sldChg chg="ord">
        <pc:chgData name="Robin Müller" userId="60926dc3-02ad-4d20-8df1-8b94517758bd" providerId="ADAL" clId="{9B40624B-2151-4F4E-8363-AB745A1D6FA1}" dt="2022-04-26T12:13:03.552" v="5267"/>
        <pc:sldMkLst>
          <pc:docMk/>
          <pc:sldMk cId="1312024211" sldId="1022"/>
        </pc:sldMkLst>
      </pc:sldChg>
      <pc:sldChg chg="ord">
        <pc:chgData name="Robin Müller" userId="60926dc3-02ad-4d20-8df1-8b94517758bd" providerId="ADAL" clId="{9B40624B-2151-4F4E-8363-AB745A1D6FA1}" dt="2022-04-26T12:13:03.552" v="5267"/>
        <pc:sldMkLst>
          <pc:docMk/>
          <pc:sldMk cId="1173606411" sldId="1023"/>
        </pc:sldMkLst>
      </pc:sldChg>
      <pc:sldChg chg="ord">
        <pc:chgData name="Robin Müller" userId="60926dc3-02ad-4d20-8df1-8b94517758bd" providerId="ADAL" clId="{9B40624B-2151-4F4E-8363-AB745A1D6FA1}" dt="2022-04-26T12:13:03.552" v="5267"/>
        <pc:sldMkLst>
          <pc:docMk/>
          <pc:sldMk cId="2738060639" sldId="1024"/>
        </pc:sldMkLst>
      </pc:sldChg>
      <pc:sldChg chg="ord">
        <pc:chgData name="Robin Müller" userId="60926dc3-02ad-4d20-8df1-8b94517758bd" providerId="ADAL" clId="{9B40624B-2151-4F4E-8363-AB745A1D6FA1}" dt="2022-04-26T12:13:03.552" v="5267"/>
        <pc:sldMkLst>
          <pc:docMk/>
          <pc:sldMk cId="537435564" sldId="1025"/>
        </pc:sldMkLst>
      </pc:sldChg>
      <pc:sldChg chg="ord">
        <pc:chgData name="Robin Müller" userId="60926dc3-02ad-4d20-8df1-8b94517758bd" providerId="ADAL" clId="{9B40624B-2151-4F4E-8363-AB745A1D6FA1}" dt="2022-04-26T12:13:03.552" v="5267"/>
        <pc:sldMkLst>
          <pc:docMk/>
          <pc:sldMk cId="3542730734" sldId="1026"/>
        </pc:sldMkLst>
      </pc:sldChg>
      <pc:sldChg chg="ord modNotesTx">
        <pc:chgData name="Robin Müller" userId="60926dc3-02ad-4d20-8df1-8b94517758bd" providerId="ADAL" clId="{9B40624B-2151-4F4E-8363-AB745A1D6FA1}" dt="2022-04-29T06:59:41.552" v="9014" actId="20577"/>
        <pc:sldMkLst>
          <pc:docMk/>
          <pc:sldMk cId="1491499541" sldId="1027"/>
        </pc:sldMkLst>
      </pc:sldChg>
      <pc:sldChg chg="del">
        <pc:chgData name="Robin Müller" userId="60926dc3-02ad-4d20-8df1-8b94517758bd" providerId="ADAL" clId="{9B40624B-2151-4F4E-8363-AB745A1D6FA1}" dt="2022-04-27T14:12:49.548" v="5627" actId="47"/>
        <pc:sldMkLst>
          <pc:docMk/>
          <pc:sldMk cId="3202799216" sldId="1028"/>
        </pc:sldMkLst>
      </pc:sldChg>
      <pc:sldChg chg="addSp delSp modSp mod">
        <pc:chgData name="Robin Müller" userId="60926dc3-02ad-4d20-8df1-8b94517758bd" providerId="ADAL" clId="{9B40624B-2151-4F4E-8363-AB745A1D6FA1}" dt="2022-04-28T06:48:32.219" v="6901" actId="1036"/>
        <pc:sldMkLst>
          <pc:docMk/>
          <pc:sldMk cId="99683075" sldId="1030"/>
        </pc:sldMkLst>
        <pc:grpChg chg="add mod">
          <ac:chgData name="Robin Müller" userId="60926dc3-02ad-4d20-8df1-8b94517758bd" providerId="ADAL" clId="{9B40624B-2151-4F4E-8363-AB745A1D6FA1}" dt="2022-04-28T06:48:32.219" v="6901" actId="1036"/>
          <ac:grpSpMkLst>
            <pc:docMk/>
            <pc:sldMk cId="99683075" sldId="1030"/>
            <ac:grpSpMk id="7" creationId="{8F9A7841-E8F0-4EC6-B41D-7BB4CBE73F07}"/>
          </ac:grpSpMkLst>
        </pc:grpChg>
        <pc:picChg chg="del mod">
          <ac:chgData name="Robin Müller" userId="60926dc3-02ad-4d20-8df1-8b94517758bd" providerId="ADAL" clId="{9B40624B-2151-4F4E-8363-AB745A1D6FA1}" dt="2022-04-27T14:29:45.574" v="5819" actId="478"/>
          <ac:picMkLst>
            <pc:docMk/>
            <pc:sldMk cId="99683075" sldId="1030"/>
            <ac:picMk id="2" creationId="{E3398E64-90EA-45F6-8B8B-E169EA4F81BC}"/>
          </ac:picMkLst>
        </pc:picChg>
        <pc:picChg chg="add mod modCrop">
          <ac:chgData name="Robin Müller" userId="60926dc3-02ad-4d20-8df1-8b94517758bd" providerId="ADAL" clId="{9B40624B-2151-4F4E-8363-AB745A1D6FA1}" dt="2022-04-28T06:48:12.389" v="6891" actId="732"/>
          <ac:picMkLst>
            <pc:docMk/>
            <pc:sldMk cId="99683075" sldId="1030"/>
            <ac:picMk id="4" creationId="{CD8A823A-1BAF-457B-B5C7-C6A585641DD7}"/>
          </ac:picMkLst>
        </pc:picChg>
        <pc:picChg chg="add mod">
          <ac:chgData name="Robin Müller" userId="60926dc3-02ad-4d20-8df1-8b94517758bd" providerId="ADAL" clId="{9B40624B-2151-4F4E-8363-AB745A1D6FA1}" dt="2022-04-28T06:47:11.471" v="6881" actId="164"/>
          <ac:picMkLst>
            <pc:docMk/>
            <pc:sldMk cId="99683075" sldId="1030"/>
            <ac:picMk id="6" creationId="{2C7E6AE3-78B4-4196-B277-C830EB9E915F}"/>
          </ac:picMkLst>
        </pc:picChg>
      </pc:sldChg>
      <pc:sldChg chg="modSp mod">
        <pc:chgData name="Robin Müller" userId="60926dc3-02ad-4d20-8df1-8b94517758bd" providerId="ADAL" clId="{9B40624B-2151-4F4E-8363-AB745A1D6FA1}" dt="2022-04-28T12:31:40.587" v="7546" actId="20577"/>
        <pc:sldMkLst>
          <pc:docMk/>
          <pc:sldMk cId="605070125" sldId="1032"/>
        </pc:sldMkLst>
        <pc:spChg chg="mod">
          <ac:chgData name="Robin Müller" userId="60926dc3-02ad-4d20-8df1-8b94517758bd" providerId="ADAL" clId="{9B40624B-2151-4F4E-8363-AB745A1D6FA1}" dt="2022-04-28T12:31:40.587" v="7546" actId="20577"/>
          <ac:spMkLst>
            <pc:docMk/>
            <pc:sldMk cId="605070125" sldId="1032"/>
            <ac:spMk id="2" creationId="{5A9CD94D-2A55-405D-AAEF-9726AE5056C7}"/>
          </ac:spMkLst>
        </pc:spChg>
      </pc:sldChg>
      <pc:sldChg chg="modSp del mod ord">
        <pc:chgData name="Robin Müller" userId="60926dc3-02ad-4d20-8df1-8b94517758bd" providerId="ADAL" clId="{9B40624B-2151-4F4E-8363-AB745A1D6FA1}" dt="2022-04-28T13:29:40.183" v="8125" actId="47"/>
        <pc:sldMkLst>
          <pc:docMk/>
          <pc:sldMk cId="1209201273" sldId="1034"/>
        </pc:sldMkLst>
        <pc:spChg chg="mod">
          <ac:chgData name="Robin Müller" userId="60926dc3-02ad-4d20-8df1-8b94517758bd" providerId="ADAL" clId="{9B40624B-2151-4F4E-8363-AB745A1D6FA1}" dt="2022-04-23T08:57:16.903" v="713" actId="20577"/>
          <ac:spMkLst>
            <pc:docMk/>
            <pc:sldMk cId="1209201273" sldId="1034"/>
            <ac:spMk id="4" creationId="{15B0425A-172E-4AF9-AABE-ECF892A4F84D}"/>
          </ac:spMkLst>
        </pc:spChg>
      </pc:sldChg>
      <pc:sldChg chg="ord modNotesTx">
        <pc:chgData name="Robin Müller" userId="60926dc3-02ad-4d20-8df1-8b94517758bd" providerId="ADAL" clId="{9B40624B-2151-4F4E-8363-AB745A1D6FA1}" dt="2022-04-27T14:48:01.436" v="5943"/>
        <pc:sldMkLst>
          <pc:docMk/>
          <pc:sldMk cId="3701113034" sldId="1036"/>
        </pc:sldMkLst>
      </pc:sldChg>
      <pc:sldChg chg="modSp del mod modShow">
        <pc:chgData name="Robin Müller" userId="60926dc3-02ad-4d20-8df1-8b94517758bd" providerId="ADAL" clId="{9B40624B-2151-4F4E-8363-AB745A1D6FA1}" dt="2022-04-28T06:22:37.199" v="6604" actId="47"/>
        <pc:sldMkLst>
          <pc:docMk/>
          <pc:sldMk cId="1519503661" sldId="1037"/>
        </pc:sldMkLst>
        <pc:spChg chg="mod">
          <ac:chgData name="Robin Müller" userId="60926dc3-02ad-4d20-8df1-8b94517758bd" providerId="ADAL" clId="{9B40624B-2151-4F4E-8363-AB745A1D6FA1}" dt="2022-04-23T08:57:20.398" v="715" actId="20577"/>
          <ac:spMkLst>
            <pc:docMk/>
            <pc:sldMk cId="1519503661" sldId="1037"/>
            <ac:spMk id="4" creationId="{15B0425A-172E-4AF9-AABE-ECF892A4F84D}"/>
          </ac:spMkLst>
        </pc:spChg>
      </pc:sldChg>
      <pc:sldChg chg="del">
        <pc:chgData name="Robin Müller" userId="60926dc3-02ad-4d20-8df1-8b94517758bd" providerId="ADAL" clId="{9B40624B-2151-4F4E-8363-AB745A1D6FA1}" dt="2022-04-28T13:45:57.338" v="8371" actId="47"/>
        <pc:sldMkLst>
          <pc:docMk/>
          <pc:sldMk cId="2545740097" sldId="1040"/>
        </pc:sldMkLst>
      </pc:sldChg>
      <pc:sldChg chg="del">
        <pc:chgData name="Robin Müller" userId="60926dc3-02ad-4d20-8df1-8b94517758bd" providerId="ADAL" clId="{9B40624B-2151-4F4E-8363-AB745A1D6FA1}" dt="2022-04-24T09:18:09.791" v="1905" actId="47"/>
        <pc:sldMkLst>
          <pc:docMk/>
          <pc:sldMk cId="1994810002" sldId="1043"/>
        </pc:sldMkLst>
      </pc:sldChg>
      <pc:sldChg chg="del">
        <pc:chgData name="Robin Müller" userId="60926dc3-02ad-4d20-8df1-8b94517758bd" providerId="ADAL" clId="{9B40624B-2151-4F4E-8363-AB745A1D6FA1}" dt="2022-04-24T09:24:15.868" v="2080" actId="47"/>
        <pc:sldMkLst>
          <pc:docMk/>
          <pc:sldMk cId="1938153574" sldId="1044"/>
        </pc:sldMkLst>
      </pc:sldChg>
      <pc:sldChg chg="del">
        <pc:chgData name="Robin Müller" userId="60926dc3-02ad-4d20-8df1-8b94517758bd" providerId="ADAL" clId="{9B40624B-2151-4F4E-8363-AB745A1D6FA1}" dt="2022-04-24T09:24:15.868" v="2080" actId="47"/>
        <pc:sldMkLst>
          <pc:docMk/>
          <pc:sldMk cId="2737045938" sldId="1045"/>
        </pc:sldMkLst>
      </pc:sldChg>
      <pc:sldChg chg="del">
        <pc:chgData name="Robin Müller" userId="60926dc3-02ad-4d20-8df1-8b94517758bd" providerId="ADAL" clId="{9B40624B-2151-4F4E-8363-AB745A1D6FA1}" dt="2022-04-24T09:24:15.868" v="2080" actId="47"/>
        <pc:sldMkLst>
          <pc:docMk/>
          <pc:sldMk cId="2362188485" sldId="1046"/>
        </pc:sldMkLst>
      </pc:sldChg>
      <pc:sldChg chg="ord modNotesTx">
        <pc:chgData name="Robin Müller" userId="60926dc3-02ad-4d20-8df1-8b94517758bd" providerId="ADAL" clId="{9B40624B-2151-4F4E-8363-AB745A1D6FA1}" dt="2022-04-30T14:59:07.333" v="9548"/>
        <pc:sldMkLst>
          <pc:docMk/>
          <pc:sldMk cId="880062563" sldId="1047"/>
        </pc:sldMkLst>
      </pc:sldChg>
      <pc:sldChg chg="addSp delSp modSp mod">
        <pc:chgData name="Robin Müller" userId="60926dc3-02ad-4d20-8df1-8b94517758bd" providerId="ADAL" clId="{9B40624B-2151-4F4E-8363-AB745A1D6FA1}" dt="2022-04-27T14:00:17.292" v="5618"/>
        <pc:sldMkLst>
          <pc:docMk/>
          <pc:sldMk cId="2933971195" sldId="1048"/>
        </pc:sldMkLst>
        <pc:picChg chg="add del mod">
          <ac:chgData name="Robin Müller" userId="60926dc3-02ad-4d20-8df1-8b94517758bd" providerId="ADAL" clId="{9B40624B-2151-4F4E-8363-AB745A1D6FA1}" dt="2022-04-27T14:00:17.044" v="5617" actId="478"/>
          <ac:picMkLst>
            <pc:docMk/>
            <pc:sldMk cId="2933971195" sldId="1048"/>
            <ac:picMk id="3" creationId="{CFE41E58-8F31-4C78-8F92-36B6A64C731B}"/>
          </ac:picMkLst>
        </pc:picChg>
        <pc:picChg chg="add mod">
          <ac:chgData name="Robin Müller" userId="60926dc3-02ad-4d20-8df1-8b94517758bd" providerId="ADAL" clId="{9B40624B-2151-4F4E-8363-AB745A1D6FA1}" dt="2022-04-27T14:00:17.292" v="5618"/>
          <ac:picMkLst>
            <pc:docMk/>
            <pc:sldMk cId="2933971195" sldId="1048"/>
            <ac:picMk id="7" creationId="{1A489D50-40D1-44A8-874C-5D6D5CDEEAC6}"/>
          </ac:picMkLst>
        </pc:picChg>
        <pc:picChg chg="del mod modCrop">
          <ac:chgData name="Robin Müller" userId="60926dc3-02ad-4d20-8df1-8b94517758bd" providerId="ADAL" clId="{9B40624B-2151-4F4E-8363-AB745A1D6FA1}" dt="2022-04-27T13:57:02.677" v="5546" actId="478"/>
          <ac:picMkLst>
            <pc:docMk/>
            <pc:sldMk cId="2933971195" sldId="1048"/>
            <ac:picMk id="8" creationId="{42983D39-10AA-450F-AAA9-AF8980172BC0}"/>
          </ac:picMkLst>
        </pc:picChg>
      </pc:sldChg>
      <pc:sldChg chg="addSp delSp modSp mod">
        <pc:chgData name="Robin Müller" userId="60926dc3-02ad-4d20-8df1-8b94517758bd" providerId="ADAL" clId="{9B40624B-2151-4F4E-8363-AB745A1D6FA1}" dt="2022-04-27T14:00:13.282" v="5616" actId="14100"/>
        <pc:sldMkLst>
          <pc:docMk/>
          <pc:sldMk cId="2199629497" sldId="1049"/>
        </pc:sldMkLst>
        <pc:spChg chg="mod">
          <ac:chgData name="Robin Müller" userId="60926dc3-02ad-4d20-8df1-8b94517758bd" providerId="ADAL" clId="{9B40624B-2151-4F4E-8363-AB745A1D6FA1}" dt="2022-04-27T13:59:46.841" v="5610" actId="14100"/>
          <ac:spMkLst>
            <pc:docMk/>
            <pc:sldMk cId="2199629497" sldId="1049"/>
            <ac:spMk id="4" creationId="{A2D8A854-E947-45B7-9021-AEE1EFC55FAD}"/>
          </ac:spMkLst>
        </pc:spChg>
        <pc:spChg chg="mod">
          <ac:chgData name="Robin Müller" userId="60926dc3-02ad-4d20-8df1-8b94517758bd" providerId="ADAL" clId="{9B40624B-2151-4F4E-8363-AB745A1D6FA1}" dt="2022-04-27T14:00:00.859" v="5614" actId="14100"/>
          <ac:spMkLst>
            <pc:docMk/>
            <pc:sldMk cId="2199629497" sldId="1049"/>
            <ac:spMk id="10" creationId="{AEE6B08E-FB06-4F2B-BB1E-61CBD3D5B675}"/>
          </ac:spMkLst>
        </pc:spChg>
        <pc:spChg chg="mod">
          <ac:chgData name="Robin Müller" userId="60926dc3-02ad-4d20-8df1-8b94517758bd" providerId="ADAL" clId="{9B40624B-2151-4F4E-8363-AB745A1D6FA1}" dt="2022-04-27T14:00:13.282" v="5616" actId="14100"/>
          <ac:spMkLst>
            <pc:docMk/>
            <pc:sldMk cId="2199629497" sldId="1049"/>
            <ac:spMk id="11" creationId="{C53AD0BE-292E-4E57-A63B-3D1CAD3E1E00}"/>
          </ac:spMkLst>
        </pc:spChg>
        <pc:picChg chg="add del mod ord">
          <ac:chgData name="Robin Müller" userId="60926dc3-02ad-4d20-8df1-8b94517758bd" providerId="ADAL" clId="{9B40624B-2151-4F4E-8363-AB745A1D6FA1}" dt="2022-04-27T13:58:39.965" v="5589" actId="478"/>
          <ac:picMkLst>
            <pc:docMk/>
            <pc:sldMk cId="2199629497" sldId="1049"/>
            <ac:picMk id="3" creationId="{AC913AAA-3D2B-40AC-BCC6-7B47EF504C78}"/>
          </ac:picMkLst>
        </pc:picChg>
        <pc:picChg chg="mod ord">
          <ac:chgData name="Robin Müller" userId="60926dc3-02ad-4d20-8df1-8b94517758bd" providerId="ADAL" clId="{9B40624B-2151-4F4E-8363-AB745A1D6FA1}" dt="2022-04-27T13:59:31.558" v="5606" actId="167"/>
          <ac:picMkLst>
            <pc:docMk/>
            <pc:sldMk cId="2199629497" sldId="1049"/>
            <ac:picMk id="5" creationId="{F033A40D-CF66-4802-A646-26986BFB8499}"/>
          </ac:picMkLst>
        </pc:picChg>
        <pc:picChg chg="del">
          <ac:chgData name="Robin Müller" userId="60926dc3-02ad-4d20-8df1-8b94517758bd" providerId="ADAL" clId="{9B40624B-2151-4F4E-8363-AB745A1D6FA1}" dt="2022-04-27T13:56:12.582" v="5540" actId="478"/>
          <ac:picMkLst>
            <pc:docMk/>
            <pc:sldMk cId="2199629497" sldId="1049"/>
            <ac:picMk id="8" creationId="{42983D39-10AA-450F-AAA9-AF8980172BC0}"/>
          </ac:picMkLst>
        </pc:picChg>
        <pc:picChg chg="add del mod ord">
          <ac:chgData name="Robin Müller" userId="60926dc3-02ad-4d20-8df1-8b94517758bd" providerId="ADAL" clId="{9B40624B-2151-4F4E-8363-AB745A1D6FA1}" dt="2022-04-27T13:58:54.237" v="5599" actId="478"/>
          <ac:picMkLst>
            <pc:docMk/>
            <pc:sldMk cId="2199629497" sldId="1049"/>
            <ac:picMk id="12" creationId="{E533F1FF-1131-4D4D-B69B-E9FBAFFFADFE}"/>
          </ac:picMkLst>
        </pc:picChg>
        <pc:picChg chg="add del mod ord">
          <ac:chgData name="Robin Müller" userId="60926dc3-02ad-4d20-8df1-8b94517758bd" providerId="ADAL" clId="{9B40624B-2151-4F4E-8363-AB745A1D6FA1}" dt="2022-04-27T13:57:15.966" v="5567" actId="478"/>
          <ac:picMkLst>
            <pc:docMk/>
            <pc:sldMk cId="2199629497" sldId="1049"/>
            <ac:picMk id="14" creationId="{CD6C488D-1E33-467E-A19E-9893ACC69E95}"/>
          </ac:picMkLst>
        </pc:picChg>
        <pc:picChg chg="add mod ord">
          <ac:chgData name="Robin Müller" userId="60926dc3-02ad-4d20-8df1-8b94517758bd" providerId="ADAL" clId="{9B40624B-2151-4F4E-8363-AB745A1D6FA1}" dt="2022-04-27T13:59:41.067" v="5608" actId="1076"/>
          <ac:picMkLst>
            <pc:docMk/>
            <pc:sldMk cId="2199629497" sldId="1049"/>
            <ac:picMk id="17" creationId="{C19FF5F3-98A3-4992-952C-2699D15F504D}"/>
          </ac:picMkLst>
        </pc:picChg>
      </pc:sldChg>
      <pc:sldChg chg="addSp delSp modSp del mod ord">
        <pc:chgData name="Robin Müller" userId="60926dc3-02ad-4d20-8df1-8b94517758bd" providerId="ADAL" clId="{9B40624B-2151-4F4E-8363-AB745A1D6FA1}" dt="2022-04-28T06:26:59.673" v="6647" actId="47"/>
        <pc:sldMkLst>
          <pc:docMk/>
          <pc:sldMk cId="3896481536" sldId="1050"/>
        </pc:sldMkLst>
        <pc:picChg chg="add del mod ord">
          <ac:chgData name="Robin Müller" userId="60926dc3-02ad-4d20-8df1-8b94517758bd" providerId="ADAL" clId="{9B40624B-2151-4F4E-8363-AB745A1D6FA1}" dt="2022-04-26T12:13:21.606" v="5269" actId="478"/>
          <ac:picMkLst>
            <pc:docMk/>
            <pc:sldMk cId="3896481536" sldId="1050"/>
            <ac:picMk id="6" creationId="{6DE7AC67-F375-4EF4-9CA0-6E1187C7FA9D}"/>
          </ac:picMkLst>
        </pc:picChg>
      </pc:sldChg>
      <pc:sldChg chg="modSp add mod modAnim">
        <pc:chgData name="Robin Müller" userId="60926dc3-02ad-4d20-8df1-8b94517758bd" providerId="ADAL" clId="{9B40624B-2151-4F4E-8363-AB745A1D6FA1}" dt="2022-04-29T08:07:53.214" v="9035" actId="20577"/>
        <pc:sldMkLst>
          <pc:docMk/>
          <pc:sldMk cId="132622152" sldId="1051"/>
        </pc:sldMkLst>
        <pc:spChg chg="mod">
          <ac:chgData name="Robin Müller" userId="60926dc3-02ad-4d20-8df1-8b94517758bd" providerId="ADAL" clId="{9B40624B-2151-4F4E-8363-AB745A1D6FA1}" dt="2022-04-28T14:55:15.189" v="9010"/>
          <ac:spMkLst>
            <pc:docMk/>
            <pc:sldMk cId="132622152" sldId="1051"/>
            <ac:spMk id="4" creationId="{1D9E82BB-3583-4C97-9A4D-9BC7C0012EF3}"/>
          </ac:spMkLst>
        </pc:spChg>
        <pc:spChg chg="mod">
          <ac:chgData name="Robin Müller" userId="60926dc3-02ad-4d20-8df1-8b94517758bd" providerId="ADAL" clId="{9B40624B-2151-4F4E-8363-AB745A1D6FA1}" dt="2022-04-29T08:07:53.214" v="9035" actId="20577"/>
          <ac:spMkLst>
            <pc:docMk/>
            <pc:sldMk cId="132622152" sldId="1051"/>
            <ac:spMk id="5" creationId="{41927137-3EA6-476B-98A0-E2098FCE38B3}"/>
          </ac:spMkLst>
        </pc:spChg>
      </pc:sldChg>
      <pc:sldChg chg="modSp del mod ord">
        <pc:chgData name="Robin Müller" userId="60926dc3-02ad-4d20-8df1-8b94517758bd" providerId="ADAL" clId="{9B40624B-2151-4F4E-8363-AB745A1D6FA1}" dt="2022-04-26T12:21:02.220" v="5362" actId="2696"/>
        <pc:sldMkLst>
          <pc:docMk/>
          <pc:sldMk cId="3855272910" sldId="1051"/>
        </pc:sldMkLst>
        <pc:spChg chg="mod">
          <ac:chgData name="Robin Müller" userId="60926dc3-02ad-4d20-8df1-8b94517758bd" providerId="ADAL" clId="{9B40624B-2151-4F4E-8363-AB745A1D6FA1}" dt="2022-04-24T09:44:07.422" v="2712" actId="6549"/>
          <ac:spMkLst>
            <pc:docMk/>
            <pc:sldMk cId="3855272910" sldId="1051"/>
            <ac:spMk id="5" creationId="{41927137-3EA6-476B-98A0-E2098FCE38B3}"/>
          </ac:spMkLst>
        </pc:spChg>
      </pc:sldChg>
      <pc:sldChg chg="modSp del mod">
        <pc:chgData name="Robin Müller" userId="60926dc3-02ad-4d20-8df1-8b94517758bd" providerId="ADAL" clId="{9B40624B-2151-4F4E-8363-AB745A1D6FA1}" dt="2022-04-24T09:18:28.895" v="1908" actId="47"/>
        <pc:sldMkLst>
          <pc:docMk/>
          <pc:sldMk cId="3393894460" sldId="1054"/>
        </pc:sldMkLst>
        <pc:spChg chg="mod">
          <ac:chgData name="Robin Müller" userId="60926dc3-02ad-4d20-8df1-8b94517758bd" providerId="ADAL" clId="{9B40624B-2151-4F4E-8363-AB745A1D6FA1}" dt="2022-04-24T09:18:25.372" v="1906" actId="21"/>
          <ac:spMkLst>
            <pc:docMk/>
            <pc:sldMk cId="3393894460" sldId="1054"/>
            <ac:spMk id="5" creationId="{A7705028-FB3E-4D12-98FC-323AB3A31B1B}"/>
          </ac:spMkLst>
        </pc:spChg>
      </pc:sldChg>
      <pc:sldChg chg="addSp delSp modSp del mod">
        <pc:chgData name="Robin Müller" userId="60926dc3-02ad-4d20-8df1-8b94517758bd" providerId="ADAL" clId="{9B40624B-2151-4F4E-8363-AB745A1D6FA1}" dt="2022-04-27T14:22:58.173" v="5738" actId="47"/>
        <pc:sldMkLst>
          <pc:docMk/>
          <pc:sldMk cId="3195891249" sldId="1055"/>
        </pc:sldMkLst>
        <pc:spChg chg="add mod">
          <ac:chgData name="Robin Müller" userId="60926dc3-02ad-4d20-8df1-8b94517758bd" providerId="ADAL" clId="{9B40624B-2151-4F4E-8363-AB745A1D6FA1}" dt="2022-04-27T14:15:36.922" v="5702" actId="20577"/>
          <ac:spMkLst>
            <pc:docMk/>
            <pc:sldMk cId="3195891249" sldId="1055"/>
            <ac:spMk id="4" creationId="{FBC4C946-8BBC-4BA0-84BA-94F70CF36E52}"/>
          </ac:spMkLst>
        </pc:spChg>
        <pc:picChg chg="mod">
          <ac:chgData name="Robin Müller" userId="60926dc3-02ad-4d20-8df1-8b94517758bd" providerId="ADAL" clId="{9B40624B-2151-4F4E-8363-AB745A1D6FA1}" dt="2022-04-27T14:14:06.675" v="5664" actId="29295"/>
          <ac:picMkLst>
            <pc:docMk/>
            <pc:sldMk cId="3195891249" sldId="1055"/>
            <ac:picMk id="2" creationId="{E3398E64-90EA-45F6-8B8B-E169EA4F81BC}"/>
          </ac:picMkLst>
        </pc:picChg>
        <pc:picChg chg="del">
          <ac:chgData name="Robin Müller" userId="60926dc3-02ad-4d20-8df1-8b94517758bd" providerId="ADAL" clId="{9B40624B-2151-4F4E-8363-AB745A1D6FA1}" dt="2022-04-27T14:12:42.571" v="5626" actId="478"/>
          <ac:picMkLst>
            <pc:docMk/>
            <pc:sldMk cId="3195891249" sldId="1055"/>
            <ac:picMk id="3" creationId="{52A694F4-DB50-4F32-AE98-8F626474A148}"/>
          </ac:picMkLst>
        </pc:picChg>
      </pc:sldChg>
      <pc:sldChg chg="addSp delSp modSp mod ord delAnim modAnim">
        <pc:chgData name="Robin Müller" userId="60926dc3-02ad-4d20-8df1-8b94517758bd" providerId="ADAL" clId="{9B40624B-2151-4F4E-8363-AB745A1D6FA1}" dt="2022-04-28T12:55:23.717" v="7758" actId="478"/>
        <pc:sldMkLst>
          <pc:docMk/>
          <pc:sldMk cId="683146968" sldId="1056"/>
        </pc:sldMkLst>
        <pc:spChg chg="del">
          <ac:chgData name="Robin Müller" userId="60926dc3-02ad-4d20-8df1-8b94517758bd" providerId="ADAL" clId="{9B40624B-2151-4F4E-8363-AB745A1D6FA1}" dt="2022-04-28T12:55:17.309" v="7752" actId="478"/>
          <ac:spMkLst>
            <pc:docMk/>
            <pc:sldMk cId="683146968" sldId="1056"/>
            <ac:spMk id="9" creationId="{9AEF477E-0F19-478B-961A-317E4C713842}"/>
          </ac:spMkLst>
        </pc:spChg>
        <pc:spChg chg="add del mod">
          <ac:chgData name="Robin Müller" userId="60926dc3-02ad-4d20-8df1-8b94517758bd" providerId="ADAL" clId="{9B40624B-2151-4F4E-8363-AB745A1D6FA1}" dt="2022-04-28T12:55:16.176" v="7751" actId="478"/>
          <ac:spMkLst>
            <pc:docMk/>
            <pc:sldMk cId="683146968" sldId="1056"/>
            <ac:spMk id="10" creationId="{44E7FF57-31D3-4679-BF6F-C28C411CCE9F}"/>
          </ac:spMkLst>
        </pc:spChg>
        <pc:spChg chg="add del mod">
          <ac:chgData name="Robin Müller" userId="60926dc3-02ad-4d20-8df1-8b94517758bd" providerId="ADAL" clId="{9B40624B-2151-4F4E-8363-AB745A1D6FA1}" dt="2022-04-28T12:55:17.798" v="7753" actId="478"/>
          <ac:spMkLst>
            <pc:docMk/>
            <pc:sldMk cId="683146968" sldId="1056"/>
            <ac:spMk id="11" creationId="{DBE82B54-C702-4DE3-9E8D-BD4D624D27AB}"/>
          </ac:spMkLst>
        </pc:spChg>
        <pc:spChg chg="add del mod">
          <ac:chgData name="Robin Müller" userId="60926dc3-02ad-4d20-8df1-8b94517758bd" providerId="ADAL" clId="{9B40624B-2151-4F4E-8363-AB745A1D6FA1}" dt="2022-04-28T12:55:18.694" v="7754" actId="478"/>
          <ac:spMkLst>
            <pc:docMk/>
            <pc:sldMk cId="683146968" sldId="1056"/>
            <ac:spMk id="12" creationId="{9B340EA4-2BD3-4AFC-BB84-17A4E358174A}"/>
          </ac:spMkLst>
        </pc:spChg>
        <pc:spChg chg="add del mod">
          <ac:chgData name="Robin Müller" userId="60926dc3-02ad-4d20-8df1-8b94517758bd" providerId="ADAL" clId="{9B40624B-2151-4F4E-8363-AB745A1D6FA1}" dt="2022-04-28T12:55:23.717" v="7758" actId="478"/>
          <ac:spMkLst>
            <pc:docMk/>
            <pc:sldMk cId="683146968" sldId="1056"/>
            <ac:spMk id="13" creationId="{74720B73-3419-4599-9741-DE2009486BFB}"/>
          </ac:spMkLst>
        </pc:spChg>
        <pc:spChg chg="add del mod">
          <ac:chgData name="Robin Müller" userId="60926dc3-02ad-4d20-8df1-8b94517758bd" providerId="ADAL" clId="{9B40624B-2151-4F4E-8363-AB745A1D6FA1}" dt="2022-04-28T12:55:22.388" v="7757" actId="478"/>
          <ac:spMkLst>
            <pc:docMk/>
            <pc:sldMk cId="683146968" sldId="1056"/>
            <ac:spMk id="14" creationId="{1C440771-F404-48DD-A68B-361C7F5A558C}"/>
          </ac:spMkLst>
        </pc:spChg>
        <pc:spChg chg="add del mod">
          <ac:chgData name="Robin Müller" userId="60926dc3-02ad-4d20-8df1-8b94517758bd" providerId="ADAL" clId="{9B40624B-2151-4F4E-8363-AB745A1D6FA1}" dt="2022-04-28T12:55:20.511" v="7756" actId="478"/>
          <ac:spMkLst>
            <pc:docMk/>
            <pc:sldMk cId="683146968" sldId="1056"/>
            <ac:spMk id="15" creationId="{1F556CF1-87F4-4547-A80A-9A63A6BE7633}"/>
          </ac:spMkLst>
        </pc:spChg>
        <pc:spChg chg="add del mod">
          <ac:chgData name="Robin Müller" userId="60926dc3-02ad-4d20-8df1-8b94517758bd" providerId="ADAL" clId="{9B40624B-2151-4F4E-8363-AB745A1D6FA1}" dt="2022-04-28T12:55:20.038" v="7755" actId="478"/>
          <ac:spMkLst>
            <pc:docMk/>
            <pc:sldMk cId="683146968" sldId="1056"/>
            <ac:spMk id="16" creationId="{4F120ED4-C22B-40B2-B57B-46012493A87E}"/>
          </ac:spMkLst>
        </pc:spChg>
        <pc:picChg chg="mod">
          <ac:chgData name="Robin Müller" userId="60926dc3-02ad-4d20-8df1-8b94517758bd" providerId="ADAL" clId="{9B40624B-2151-4F4E-8363-AB745A1D6FA1}" dt="2022-04-23T08:41:11.015" v="477" actId="1076"/>
          <ac:picMkLst>
            <pc:docMk/>
            <pc:sldMk cId="683146968" sldId="1056"/>
            <ac:picMk id="2" creationId="{C40EF6C2-DA2B-4F84-8A9A-48E305E4F747}"/>
          </ac:picMkLst>
        </pc:picChg>
      </pc:sldChg>
      <pc:sldChg chg="addSp delSp modSp mod modClrScheme delAnim modAnim chgLayout modNotesTx">
        <pc:chgData name="Robin Müller" userId="60926dc3-02ad-4d20-8df1-8b94517758bd" providerId="ADAL" clId="{9B40624B-2151-4F4E-8363-AB745A1D6FA1}" dt="2022-04-29T13:46:09.256" v="9060" actId="20577"/>
        <pc:sldMkLst>
          <pc:docMk/>
          <pc:sldMk cId="778751618" sldId="1057"/>
        </pc:sldMkLst>
        <pc:spChg chg="mod ord">
          <ac:chgData name="Robin Müller" userId="60926dc3-02ad-4d20-8df1-8b94517758bd" providerId="ADAL" clId="{9B40624B-2151-4F4E-8363-AB745A1D6FA1}" dt="2022-04-28T12:00:10.428" v="7172" actId="700"/>
          <ac:spMkLst>
            <pc:docMk/>
            <pc:sldMk cId="778751618" sldId="1057"/>
            <ac:spMk id="4" creationId="{D286610A-07B4-43D4-9DBD-E1C55DB9731B}"/>
          </ac:spMkLst>
        </pc:spChg>
        <pc:spChg chg="mod ord">
          <ac:chgData name="Robin Müller" userId="60926dc3-02ad-4d20-8df1-8b94517758bd" providerId="ADAL" clId="{9B40624B-2151-4F4E-8363-AB745A1D6FA1}" dt="2022-04-29T13:46:09.256" v="9060" actId="20577"/>
          <ac:spMkLst>
            <pc:docMk/>
            <pc:sldMk cId="778751618" sldId="1057"/>
            <ac:spMk id="5" creationId="{FD3F7A30-BB67-4917-9B8D-B45057DD6541}"/>
          </ac:spMkLst>
        </pc:spChg>
        <pc:spChg chg="add del">
          <ac:chgData name="Robin Müller" userId="60926dc3-02ad-4d20-8df1-8b94517758bd" providerId="ADAL" clId="{9B40624B-2151-4F4E-8363-AB745A1D6FA1}" dt="2022-04-23T08:28:00.595" v="207" actId="22"/>
          <ac:spMkLst>
            <pc:docMk/>
            <pc:sldMk cId="778751618" sldId="1057"/>
            <ac:spMk id="9" creationId="{ED086DCF-8889-47C5-9E37-2C6FD1B96678}"/>
          </ac:spMkLst>
        </pc:spChg>
        <pc:spChg chg="add del mod ord">
          <ac:chgData name="Robin Müller" userId="60926dc3-02ad-4d20-8df1-8b94517758bd" providerId="ADAL" clId="{9B40624B-2151-4F4E-8363-AB745A1D6FA1}" dt="2022-04-28T12:00:47.167" v="7173" actId="478"/>
          <ac:spMkLst>
            <pc:docMk/>
            <pc:sldMk cId="778751618" sldId="1057"/>
            <ac:spMk id="10" creationId="{1BCA6F5A-652B-4F2F-ADF2-AA12271305C6}"/>
          </ac:spMkLst>
        </pc:spChg>
        <pc:grpChg chg="add mod">
          <ac:chgData name="Robin Müller" userId="60926dc3-02ad-4d20-8df1-8b94517758bd" providerId="ADAL" clId="{9B40624B-2151-4F4E-8363-AB745A1D6FA1}" dt="2022-04-28T12:09:04.910" v="7235" actId="164"/>
          <ac:grpSpMkLst>
            <pc:docMk/>
            <pc:sldMk cId="778751618" sldId="1057"/>
            <ac:grpSpMk id="2" creationId="{E31D9DDB-3B76-495F-9204-5EC6980005EF}"/>
          </ac:grpSpMkLst>
        </pc:grpChg>
        <pc:grpChg chg="add mod">
          <ac:chgData name="Robin Müller" userId="60926dc3-02ad-4d20-8df1-8b94517758bd" providerId="ADAL" clId="{9B40624B-2151-4F4E-8363-AB745A1D6FA1}" dt="2022-04-28T12:09:29.178" v="7239" actId="164"/>
          <ac:grpSpMkLst>
            <pc:docMk/>
            <pc:sldMk cId="778751618" sldId="1057"/>
            <ac:grpSpMk id="3" creationId="{E28F17DF-10A7-4A9E-B59D-77FABD0CB0C6}"/>
          </ac:grpSpMkLst>
        </pc:grpChg>
        <pc:picChg chg="add del mod modCrop">
          <ac:chgData name="Robin Müller" userId="60926dc3-02ad-4d20-8df1-8b94517758bd" providerId="ADAL" clId="{9B40624B-2151-4F4E-8363-AB745A1D6FA1}" dt="2022-04-23T08:15:57.885" v="72" actId="478"/>
          <ac:picMkLst>
            <pc:docMk/>
            <pc:sldMk cId="778751618" sldId="1057"/>
            <ac:picMk id="3" creationId="{288E8089-DE3F-4B60-84DE-988738DEB3D6}"/>
          </ac:picMkLst>
        </pc:picChg>
        <pc:picChg chg="add mod">
          <ac:chgData name="Robin Müller" userId="60926dc3-02ad-4d20-8df1-8b94517758bd" providerId="ADAL" clId="{9B40624B-2151-4F4E-8363-AB745A1D6FA1}" dt="2022-04-28T12:09:29.178" v="7239" actId="164"/>
          <ac:picMkLst>
            <pc:docMk/>
            <pc:sldMk cId="778751618" sldId="1057"/>
            <ac:picMk id="6" creationId="{7E636CF4-6079-4E3C-BFEE-8835BCFA2FE5}"/>
          </ac:picMkLst>
        </pc:picChg>
        <pc:picChg chg="add del mod modCrop">
          <ac:chgData name="Robin Müller" userId="60926dc3-02ad-4d20-8df1-8b94517758bd" providerId="ADAL" clId="{9B40624B-2151-4F4E-8363-AB745A1D6FA1}" dt="2022-04-23T08:15:57.473" v="71" actId="478"/>
          <ac:picMkLst>
            <pc:docMk/>
            <pc:sldMk cId="778751618" sldId="1057"/>
            <ac:picMk id="7" creationId="{B70C5056-3FD5-4C3B-9677-61C0633FD29A}"/>
          </ac:picMkLst>
        </pc:picChg>
        <pc:picChg chg="add mod">
          <ac:chgData name="Robin Müller" userId="60926dc3-02ad-4d20-8df1-8b94517758bd" providerId="ADAL" clId="{9B40624B-2151-4F4E-8363-AB745A1D6FA1}" dt="2022-04-28T12:09:29.178" v="7239" actId="164"/>
          <ac:picMkLst>
            <pc:docMk/>
            <pc:sldMk cId="778751618" sldId="1057"/>
            <ac:picMk id="1026" creationId="{7C5555F5-40C7-47C4-B91C-C281EC7EA5A2}"/>
          </ac:picMkLst>
        </pc:picChg>
      </pc:sldChg>
      <pc:sldChg chg="addSp delSp modSp mod ord">
        <pc:chgData name="Robin Müller" userId="60926dc3-02ad-4d20-8df1-8b94517758bd" providerId="ADAL" clId="{9B40624B-2151-4F4E-8363-AB745A1D6FA1}" dt="2022-04-28T06:21:30.662" v="6580" actId="14100"/>
        <pc:sldMkLst>
          <pc:docMk/>
          <pc:sldMk cId="3940543544" sldId="1058"/>
        </pc:sldMkLst>
        <pc:spChg chg="add del mod">
          <ac:chgData name="Robin Müller" userId="60926dc3-02ad-4d20-8df1-8b94517758bd" providerId="ADAL" clId="{9B40624B-2151-4F4E-8363-AB745A1D6FA1}" dt="2022-04-27T14:56:42.949" v="6197"/>
          <ac:spMkLst>
            <pc:docMk/>
            <pc:sldMk cId="3940543544" sldId="1058"/>
            <ac:spMk id="3" creationId="{53A1B563-4649-4B9D-A0C3-5260EBEB8B30}"/>
          </ac:spMkLst>
        </pc:spChg>
        <pc:spChg chg="del mod">
          <ac:chgData name="Robin Müller" userId="60926dc3-02ad-4d20-8df1-8b94517758bd" providerId="ADAL" clId="{9B40624B-2151-4F4E-8363-AB745A1D6FA1}" dt="2022-04-27T14:56:40.339" v="6196" actId="478"/>
          <ac:spMkLst>
            <pc:docMk/>
            <pc:sldMk cId="3940543544" sldId="1058"/>
            <ac:spMk id="5" creationId="{FD3F7A30-BB67-4917-9B8D-B45057DD6541}"/>
          </ac:spMkLst>
        </pc:spChg>
        <pc:spChg chg="add del mod">
          <ac:chgData name="Robin Müller" userId="60926dc3-02ad-4d20-8df1-8b94517758bd" providerId="ADAL" clId="{9B40624B-2151-4F4E-8363-AB745A1D6FA1}" dt="2022-04-27T14:59:17.358" v="6208"/>
          <ac:spMkLst>
            <pc:docMk/>
            <pc:sldMk cId="3940543544" sldId="1058"/>
            <ac:spMk id="9" creationId="{DC87064E-6836-4B55-A228-C18E8DE72CB5}"/>
          </ac:spMkLst>
        </pc:spChg>
        <pc:spChg chg="mod">
          <ac:chgData name="Robin Müller" userId="60926dc3-02ad-4d20-8df1-8b94517758bd" providerId="ADAL" clId="{9B40624B-2151-4F4E-8363-AB745A1D6FA1}" dt="2022-04-27T15:00:49.827" v="6231" actId="27803"/>
          <ac:spMkLst>
            <pc:docMk/>
            <pc:sldMk cId="3940543544" sldId="1058"/>
            <ac:spMk id="15" creationId="{DAAB3088-3224-4888-9A52-DA937AECB60D}"/>
          </ac:spMkLst>
        </pc:spChg>
        <pc:spChg chg="mod">
          <ac:chgData name="Robin Müller" userId="60926dc3-02ad-4d20-8df1-8b94517758bd" providerId="ADAL" clId="{9B40624B-2151-4F4E-8363-AB745A1D6FA1}" dt="2022-04-27T15:00:49.827" v="6231" actId="27803"/>
          <ac:spMkLst>
            <pc:docMk/>
            <pc:sldMk cId="3940543544" sldId="1058"/>
            <ac:spMk id="16" creationId="{62F02BA8-9FA9-4C7B-A689-F093FED0C58F}"/>
          </ac:spMkLst>
        </pc:spChg>
        <pc:spChg chg="mod">
          <ac:chgData name="Robin Müller" userId="60926dc3-02ad-4d20-8df1-8b94517758bd" providerId="ADAL" clId="{9B40624B-2151-4F4E-8363-AB745A1D6FA1}" dt="2022-04-27T15:00:49.827" v="6231" actId="27803"/>
          <ac:spMkLst>
            <pc:docMk/>
            <pc:sldMk cId="3940543544" sldId="1058"/>
            <ac:spMk id="17" creationId="{4B6B7BF9-D828-4F09-999D-65DC408893CF}"/>
          </ac:spMkLst>
        </pc:spChg>
        <pc:spChg chg="mod">
          <ac:chgData name="Robin Müller" userId="60926dc3-02ad-4d20-8df1-8b94517758bd" providerId="ADAL" clId="{9B40624B-2151-4F4E-8363-AB745A1D6FA1}" dt="2022-04-27T15:00:49.827" v="6231" actId="27803"/>
          <ac:spMkLst>
            <pc:docMk/>
            <pc:sldMk cId="3940543544" sldId="1058"/>
            <ac:spMk id="18" creationId="{AFDD9783-431A-403F-A9BF-CB71575A85A3}"/>
          </ac:spMkLst>
        </pc:spChg>
        <pc:spChg chg="mod">
          <ac:chgData name="Robin Müller" userId="60926dc3-02ad-4d20-8df1-8b94517758bd" providerId="ADAL" clId="{9B40624B-2151-4F4E-8363-AB745A1D6FA1}" dt="2022-04-27T15:00:49.827" v="6231" actId="27803"/>
          <ac:spMkLst>
            <pc:docMk/>
            <pc:sldMk cId="3940543544" sldId="1058"/>
            <ac:spMk id="19" creationId="{ECEAAB95-E2D5-4012-852E-4BD81DE1EFFA}"/>
          </ac:spMkLst>
        </pc:spChg>
        <pc:spChg chg="mod">
          <ac:chgData name="Robin Müller" userId="60926dc3-02ad-4d20-8df1-8b94517758bd" providerId="ADAL" clId="{9B40624B-2151-4F4E-8363-AB745A1D6FA1}" dt="2022-04-27T15:00:49.827" v="6231" actId="27803"/>
          <ac:spMkLst>
            <pc:docMk/>
            <pc:sldMk cId="3940543544" sldId="1058"/>
            <ac:spMk id="20" creationId="{2BBF4C5F-A28B-47B7-8CC6-43513003F291}"/>
          </ac:spMkLst>
        </pc:spChg>
        <pc:spChg chg="mod">
          <ac:chgData name="Robin Müller" userId="60926dc3-02ad-4d20-8df1-8b94517758bd" providerId="ADAL" clId="{9B40624B-2151-4F4E-8363-AB745A1D6FA1}" dt="2022-04-27T15:00:49.827" v="6231" actId="27803"/>
          <ac:spMkLst>
            <pc:docMk/>
            <pc:sldMk cId="3940543544" sldId="1058"/>
            <ac:spMk id="21" creationId="{95421539-AD73-4FC0-B91D-98548F5A966D}"/>
          </ac:spMkLst>
        </pc:spChg>
        <pc:spChg chg="mod">
          <ac:chgData name="Robin Müller" userId="60926dc3-02ad-4d20-8df1-8b94517758bd" providerId="ADAL" clId="{9B40624B-2151-4F4E-8363-AB745A1D6FA1}" dt="2022-04-27T15:00:49.827" v="6231" actId="27803"/>
          <ac:spMkLst>
            <pc:docMk/>
            <pc:sldMk cId="3940543544" sldId="1058"/>
            <ac:spMk id="22" creationId="{5EB145EE-8D25-4550-A858-358A364E839E}"/>
          </ac:spMkLst>
        </pc:spChg>
        <pc:spChg chg="mod">
          <ac:chgData name="Robin Müller" userId="60926dc3-02ad-4d20-8df1-8b94517758bd" providerId="ADAL" clId="{9B40624B-2151-4F4E-8363-AB745A1D6FA1}" dt="2022-04-27T15:00:49.827" v="6231" actId="27803"/>
          <ac:spMkLst>
            <pc:docMk/>
            <pc:sldMk cId="3940543544" sldId="1058"/>
            <ac:spMk id="23" creationId="{1C75B506-3E4C-4275-9348-ADF7A61CF13C}"/>
          </ac:spMkLst>
        </pc:spChg>
        <pc:spChg chg="mod">
          <ac:chgData name="Robin Müller" userId="60926dc3-02ad-4d20-8df1-8b94517758bd" providerId="ADAL" clId="{9B40624B-2151-4F4E-8363-AB745A1D6FA1}" dt="2022-04-27T15:00:49.827" v="6231" actId="27803"/>
          <ac:spMkLst>
            <pc:docMk/>
            <pc:sldMk cId="3940543544" sldId="1058"/>
            <ac:spMk id="24" creationId="{858BEBE2-067E-46CD-8F11-D9932559CF6B}"/>
          </ac:spMkLst>
        </pc:spChg>
        <pc:spChg chg="mod">
          <ac:chgData name="Robin Müller" userId="60926dc3-02ad-4d20-8df1-8b94517758bd" providerId="ADAL" clId="{9B40624B-2151-4F4E-8363-AB745A1D6FA1}" dt="2022-04-27T15:00:49.827" v="6231" actId="27803"/>
          <ac:spMkLst>
            <pc:docMk/>
            <pc:sldMk cId="3940543544" sldId="1058"/>
            <ac:spMk id="25" creationId="{3CF21784-8ECA-489C-90FA-F16787E0BBE4}"/>
          </ac:spMkLst>
        </pc:spChg>
        <pc:spChg chg="mod">
          <ac:chgData name="Robin Müller" userId="60926dc3-02ad-4d20-8df1-8b94517758bd" providerId="ADAL" clId="{9B40624B-2151-4F4E-8363-AB745A1D6FA1}" dt="2022-04-27T15:00:49.827" v="6231" actId="27803"/>
          <ac:spMkLst>
            <pc:docMk/>
            <pc:sldMk cId="3940543544" sldId="1058"/>
            <ac:spMk id="26" creationId="{C8AB9B0E-F9E2-4031-9712-3EE68A93AC83}"/>
          </ac:spMkLst>
        </pc:spChg>
        <pc:spChg chg="mod">
          <ac:chgData name="Robin Müller" userId="60926dc3-02ad-4d20-8df1-8b94517758bd" providerId="ADAL" clId="{9B40624B-2151-4F4E-8363-AB745A1D6FA1}" dt="2022-04-27T15:00:49.827" v="6231" actId="27803"/>
          <ac:spMkLst>
            <pc:docMk/>
            <pc:sldMk cId="3940543544" sldId="1058"/>
            <ac:spMk id="27" creationId="{D974B8C1-161A-45BA-AC3A-929C922E148A}"/>
          </ac:spMkLst>
        </pc:spChg>
        <pc:spChg chg="mod">
          <ac:chgData name="Robin Müller" userId="60926dc3-02ad-4d20-8df1-8b94517758bd" providerId="ADAL" clId="{9B40624B-2151-4F4E-8363-AB745A1D6FA1}" dt="2022-04-27T15:00:49.827" v="6231" actId="27803"/>
          <ac:spMkLst>
            <pc:docMk/>
            <pc:sldMk cId="3940543544" sldId="1058"/>
            <ac:spMk id="28" creationId="{058E0D28-C293-4864-987C-454E66339F0F}"/>
          </ac:spMkLst>
        </pc:spChg>
        <pc:spChg chg="mod">
          <ac:chgData name="Robin Müller" userId="60926dc3-02ad-4d20-8df1-8b94517758bd" providerId="ADAL" clId="{9B40624B-2151-4F4E-8363-AB745A1D6FA1}" dt="2022-04-27T15:00:49.827" v="6231" actId="27803"/>
          <ac:spMkLst>
            <pc:docMk/>
            <pc:sldMk cId="3940543544" sldId="1058"/>
            <ac:spMk id="29" creationId="{BE51013A-FEB3-457A-AA6C-AD886B509EBF}"/>
          </ac:spMkLst>
        </pc:spChg>
        <pc:spChg chg="mod">
          <ac:chgData name="Robin Müller" userId="60926dc3-02ad-4d20-8df1-8b94517758bd" providerId="ADAL" clId="{9B40624B-2151-4F4E-8363-AB745A1D6FA1}" dt="2022-04-27T15:00:49.827" v="6231" actId="27803"/>
          <ac:spMkLst>
            <pc:docMk/>
            <pc:sldMk cId="3940543544" sldId="1058"/>
            <ac:spMk id="30" creationId="{6B378C40-74CD-4BF5-B6FE-1E46A1B503DA}"/>
          </ac:spMkLst>
        </pc:spChg>
        <pc:spChg chg="mod">
          <ac:chgData name="Robin Müller" userId="60926dc3-02ad-4d20-8df1-8b94517758bd" providerId="ADAL" clId="{9B40624B-2151-4F4E-8363-AB745A1D6FA1}" dt="2022-04-27T15:00:49.827" v="6231" actId="27803"/>
          <ac:spMkLst>
            <pc:docMk/>
            <pc:sldMk cId="3940543544" sldId="1058"/>
            <ac:spMk id="31" creationId="{0801FC11-F74D-4CCF-AD33-4C308E98A664}"/>
          </ac:spMkLst>
        </pc:spChg>
        <pc:spChg chg="mod">
          <ac:chgData name="Robin Müller" userId="60926dc3-02ad-4d20-8df1-8b94517758bd" providerId="ADAL" clId="{9B40624B-2151-4F4E-8363-AB745A1D6FA1}" dt="2022-04-27T15:01:18.954" v="6235" actId="27803"/>
          <ac:spMkLst>
            <pc:docMk/>
            <pc:sldMk cId="3940543544" sldId="1058"/>
            <ac:spMk id="33" creationId="{F580259F-FA64-455F-B26F-9339BC6E89BC}"/>
          </ac:spMkLst>
        </pc:spChg>
        <pc:spChg chg="mod">
          <ac:chgData name="Robin Müller" userId="60926dc3-02ad-4d20-8df1-8b94517758bd" providerId="ADAL" clId="{9B40624B-2151-4F4E-8363-AB745A1D6FA1}" dt="2022-04-27T15:01:18.954" v="6235" actId="27803"/>
          <ac:spMkLst>
            <pc:docMk/>
            <pc:sldMk cId="3940543544" sldId="1058"/>
            <ac:spMk id="34" creationId="{BDDBBEE3-A1E5-4901-8F6A-5A41BDF6B6D6}"/>
          </ac:spMkLst>
        </pc:spChg>
        <pc:spChg chg="mod">
          <ac:chgData name="Robin Müller" userId="60926dc3-02ad-4d20-8df1-8b94517758bd" providerId="ADAL" clId="{9B40624B-2151-4F4E-8363-AB745A1D6FA1}" dt="2022-04-27T15:01:18.954" v="6235" actId="27803"/>
          <ac:spMkLst>
            <pc:docMk/>
            <pc:sldMk cId="3940543544" sldId="1058"/>
            <ac:spMk id="35" creationId="{399B76CA-22BF-4A93-8D0A-FC5220024FF1}"/>
          </ac:spMkLst>
        </pc:spChg>
        <pc:spChg chg="mod">
          <ac:chgData name="Robin Müller" userId="60926dc3-02ad-4d20-8df1-8b94517758bd" providerId="ADAL" clId="{9B40624B-2151-4F4E-8363-AB745A1D6FA1}" dt="2022-04-27T15:01:18.954" v="6235" actId="27803"/>
          <ac:spMkLst>
            <pc:docMk/>
            <pc:sldMk cId="3940543544" sldId="1058"/>
            <ac:spMk id="36" creationId="{89D02001-B86A-492F-B0B7-69BCA4CF5209}"/>
          </ac:spMkLst>
        </pc:spChg>
        <pc:spChg chg="mod">
          <ac:chgData name="Robin Müller" userId="60926dc3-02ad-4d20-8df1-8b94517758bd" providerId="ADAL" clId="{9B40624B-2151-4F4E-8363-AB745A1D6FA1}" dt="2022-04-27T15:01:18.954" v="6235" actId="27803"/>
          <ac:spMkLst>
            <pc:docMk/>
            <pc:sldMk cId="3940543544" sldId="1058"/>
            <ac:spMk id="37" creationId="{653346F9-9538-4096-91D4-22661C98AAA1}"/>
          </ac:spMkLst>
        </pc:spChg>
        <pc:spChg chg="mod">
          <ac:chgData name="Robin Müller" userId="60926dc3-02ad-4d20-8df1-8b94517758bd" providerId="ADAL" clId="{9B40624B-2151-4F4E-8363-AB745A1D6FA1}" dt="2022-04-27T15:01:18.954" v="6235" actId="27803"/>
          <ac:spMkLst>
            <pc:docMk/>
            <pc:sldMk cId="3940543544" sldId="1058"/>
            <ac:spMk id="38" creationId="{B8E992E5-F346-4030-ACCD-294307427055}"/>
          </ac:spMkLst>
        </pc:spChg>
        <pc:spChg chg="mod">
          <ac:chgData name="Robin Müller" userId="60926dc3-02ad-4d20-8df1-8b94517758bd" providerId="ADAL" clId="{9B40624B-2151-4F4E-8363-AB745A1D6FA1}" dt="2022-04-27T15:01:18.954" v="6235" actId="27803"/>
          <ac:spMkLst>
            <pc:docMk/>
            <pc:sldMk cId="3940543544" sldId="1058"/>
            <ac:spMk id="39" creationId="{0662C547-5BD5-41EA-B577-DFAC0EACE239}"/>
          </ac:spMkLst>
        </pc:spChg>
        <pc:spChg chg="mod">
          <ac:chgData name="Robin Müller" userId="60926dc3-02ad-4d20-8df1-8b94517758bd" providerId="ADAL" clId="{9B40624B-2151-4F4E-8363-AB745A1D6FA1}" dt="2022-04-27T15:01:18.954" v="6235" actId="27803"/>
          <ac:spMkLst>
            <pc:docMk/>
            <pc:sldMk cId="3940543544" sldId="1058"/>
            <ac:spMk id="40" creationId="{D96C8B02-B3F8-4C66-BE51-5A367E025B74}"/>
          </ac:spMkLst>
        </pc:spChg>
        <pc:spChg chg="mod">
          <ac:chgData name="Robin Müller" userId="60926dc3-02ad-4d20-8df1-8b94517758bd" providerId="ADAL" clId="{9B40624B-2151-4F4E-8363-AB745A1D6FA1}" dt="2022-04-27T15:01:18.954" v="6235" actId="27803"/>
          <ac:spMkLst>
            <pc:docMk/>
            <pc:sldMk cId="3940543544" sldId="1058"/>
            <ac:spMk id="41" creationId="{07A144A4-4587-4EF6-95D3-C4E927427E36}"/>
          </ac:spMkLst>
        </pc:spChg>
        <pc:spChg chg="mod">
          <ac:chgData name="Robin Müller" userId="60926dc3-02ad-4d20-8df1-8b94517758bd" providerId="ADAL" clId="{9B40624B-2151-4F4E-8363-AB745A1D6FA1}" dt="2022-04-27T15:01:18.954" v="6235" actId="27803"/>
          <ac:spMkLst>
            <pc:docMk/>
            <pc:sldMk cId="3940543544" sldId="1058"/>
            <ac:spMk id="42" creationId="{4D52AD0A-3A8B-4280-9F0F-FCB720ECB8BC}"/>
          </ac:spMkLst>
        </pc:spChg>
        <pc:spChg chg="mod">
          <ac:chgData name="Robin Müller" userId="60926dc3-02ad-4d20-8df1-8b94517758bd" providerId="ADAL" clId="{9B40624B-2151-4F4E-8363-AB745A1D6FA1}" dt="2022-04-27T15:01:18.954" v="6235" actId="27803"/>
          <ac:spMkLst>
            <pc:docMk/>
            <pc:sldMk cId="3940543544" sldId="1058"/>
            <ac:spMk id="43" creationId="{89F428D9-1E79-4381-B34D-2CF4D5561E99}"/>
          </ac:spMkLst>
        </pc:spChg>
        <pc:spChg chg="mod">
          <ac:chgData name="Robin Müller" userId="60926dc3-02ad-4d20-8df1-8b94517758bd" providerId="ADAL" clId="{9B40624B-2151-4F4E-8363-AB745A1D6FA1}" dt="2022-04-27T15:01:18.954" v="6235" actId="27803"/>
          <ac:spMkLst>
            <pc:docMk/>
            <pc:sldMk cId="3940543544" sldId="1058"/>
            <ac:spMk id="44" creationId="{11769CF1-4847-456F-8D4B-8BA480A3A117}"/>
          </ac:spMkLst>
        </pc:spChg>
        <pc:spChg chg="mod">
          <ac:chgData name="Robin Müller" userId="60926dc3-02ad-4d20-8df1-8b94517758bd" providerId="ADAL" clId="{9B40624B-2151-4F4E-8363-AB745A1D6FA1}" dt="2022-04-27T15:01:18.954" v="6235" actId="27803"/>
          <ac:spMkLst>
            <pc:docMk/>
            <pc:sldMk cId="3940543544" sldId="1058"/>
            <ac:spMk id="45" creationId="{80F68509-1E3F-433C-A4B5-D5B3DE76E488}"/>
          </ac:spMkLst>
        </pc:spChg>
        <pc:spChg chg="mod">
          <ac:chgData name="Robin Müller" userId="60926dc3-02ad-4d20-8df1-8b94517758bd" providerId="ADAL" clId="{9B40624B-2151-4F4E-8363-AB745A1D6FA1}" dt="2022-04-27T15:01:18.954" v="6235" actId="27803"/>
          <ac:spMkLst>
            <pc:docMk/>
            <pc:sldMk cId="3940543544" sldId="1058"/>
            <ac:spMk id="46" creationId="{4BBAF69C-CD4A-47D7-B01E-FE40D508D66B}"/>
          </ac:spMkLst>
        </pc:spChg>
        <pc:spChg chg="mod">
          <ac:chgData name="Robin Müller" userId="60926dc3-02ad-4d20-8df1-8b94517758bd" providerId="ADAL" clId="{9B40624B-2151-4F4E-8363-AB745A1D6FA1}" dt="2022-04-27T15:01:18.954" v="6235" actId="27803"/>
          <ac:spMkLst>
            <pc:docMk/>
            <pc:sldMk cId="3940543544" sldId="1058"/>
            <ac:spMk id="47" creationId="{854847B5-91B3-4A21-909B-9801DC4791FC}"/>
          </ac:spMkLst>
        </pc:spChg>
        <pc:spChg chg="mod">
          <ac:chgData name="Robin Müller" userId="60926dc3-02ad-4d20-8df1-8b94517758bd" providerId="ADAL" clId="{9B40624B-2151-4F4E-8363-AB745A1D6FA1}" dt="2022-04-27T15:01:18.954" v="6235" actId="27803"/>
          <ac:spMkLst>
            <pc:docMk/>
            <pc:sldMk cId="3940543544" sldId="1058"/>
            <ac:spMk id="48" creationId="{74A46FE1-13C2-44EC-A1F0-CEEF319D15C9}"/>
          </ac:spMkLst>
        </pc:spChg>
        <pc:spChg chg="mod">
          <ac:chgData name="Robin Müller" userId="60926dc3-02ad-4d20-8df1-8b94517758bd" providerId="ADAL" clId="{9B40624B-2151-4F4E-8363-AB745A1D6FA1}" dt="2022-04-27T15:01:18.954" v="6235" actId="27803"/>
          <ac:spMkLst>
            <pc:docMk/>
            <pc:sldMk cId="3940543544" sldId="1058"/>
            <ac:spMk id="49" creationId="{3D0859B6-16A4-4767-A532-CA71618799E9}"/>
          </ac:spMkLst>
        </pc:spChg>
        <pc:spChg chg="add del mod">
          <ac:chgData name="Robin Müller" userId="60926dc3-02ad-4d20-8df1-8b94517758bd" providerId="ADAL" clId="{9B40624B-2151-4F4E-8363-AB745A1D6FA1}" dt="2022-04-27T15:02:05.565" v="6237"/>
          <ac:spMkLst>
            <pc:docMk/>
            <pc:sldMk cId="3940543544" sldId="1058"/>
            <ac:spMk id="51" creationId="{2AA5CBBE-5AC1-421B-BDB5-0CF8CE3F241D}"/>
          </ac:spMkLst>
        </pc:spChg>
        <pc:spChg chg="add mod">
          <ac:chgData name="Robin Müller" userId="60926dc3-02ad-4d20-8df1-8b94517758bd" providerId="ADAL" clId="{9B40624B-2151-4F4E-8363-AB745A1D6FA1}" dt="2022-04-27T15:08:04.092" v="6305" actId="1076"/>
          <ac:spMkLst>
            <pc:docMk/>
            <pc:sldMk cId="3940543544" sldId="1058"/>
            <ac:spMk id="56" creationId="{4060C527-20ED-4F89-9F8B-916F9931562C}"/>
          </ac:spMkLst>
        </pc:spChg>
        <pc:spChg chg="add del mod">
          <ac:chgData name="Robin Müller" userId="60926dc3-02ad-4d20-8df1-8b94517758bd" providerId="ADAL" clId="{9B40624B-2151-4F4E-8363-AB745A1D6FA1}" dt="2022-04-27T15:07:53.013" v="6303" actId="478"/>
          <ac:spMkLst>
            <pc:docMk/>
            <pc:sldMk cId="3940543544" sldId="1058"/>
            <ac:spMk id="57" creationId="{1067AB63-873D-4FED-BB1E-D4B33B74B13D}"/>
          </ac:spMkLst>
        </pc:spChg>
        <pc:spChg chg="add mod">
          <ac:chgData name="Robin Müller" userId="60926dc3-02ad-4d20-8df1-8b94517758bd" providerId="ADAL" clId="{9B40624B-2151-4F4E-8363-AB745A1D6FA1}" dt="2022-04-27T15:08:13.573" v="6311" actId="20577"/>
          <ac:spMkLst>
            <pc:docMk/>
            <pc:sldMk cId="3940543544" sldId="1058"/>
            <ac:spMk id="58" creationId="{54951434-305B-4EAE-AE87-E1EE5C95B7ED}"/>
          </ac:spMkLst>
        </pc:spChg>
        <pc:grpChg chg="add del mod">
          <ac:chgData name="Robin Müller" userId="60926dc3-02ad-4d20-8df1-8b94517758bd" providerId="ADAL" clId="{9B40624B-2151-4F4E-8363-AB745A1D6FA1}" dt="2022-04-27T15:00:49.827" v="6231" actId="27803"/>
          <ac:grpSpMkLst>
            <pc:docMk/>
            <pc:sldMk cId="3940543544" sldId="1058"/>
            <ac:grpSpMk id="14" creationId="{AD7AE38A-B0A5-449B-9649-7DE6B9ABD7B9}"/>
          </ac:grpSpMkLst>
        </pc:grpChg>
        <pc:grpChg chg="add del mod">
          <ac:chgData name="Robin Müller" userId="60926dc3-02ad-4d20-8df1-8b94517758bd" providerId="ADAL" clId="{9B40624B-2151-4F4E-8363-AB745A1D6FA1}" dt="2022-04-27T15:01:18.954" v="6235" actId="27803"/>
          <ac:grpSpMkLst>
            <pc:docMk/>
            <pc:sldMk cId="3940543544" sldId="1058"/>
            <ac:grpSpMk id="32" creationId="{DC03836A-D463-439E-B66D-6DA84F0CEB44}"/>
          </ac:grpSpMkLst>
        </pc:grpChg>
        <pc:picChg chg="add del mod">
          <ac:chgData name="Robin Müller" userId="60926dc3-02ad-4d20-8df1-8b94517758bd" providerId="ADAL" clId="{9B40624B-2151-4F4E-8363-AB745A1D6FA1}" dt="2022-04-27T14:59:09.490" v="6207" actId="478"/>
          <ac:picMkLst>
            <pc:docMk/>
            <pc:sldMk cId="3940543544" sldId="1058"/>
            <ac:picMk id="7" creationId="{3B54DF0C-EC52-49B0-B690-589BB74AFB8A}"/>
          </ac:picMkLst>
        </pc:picChg>
        <pc:picChg chg="add del mod">
          <ac:chgData name="Robin Müller" userId="60926dc3-02ad-4d20-8df1-8b94517758bd" providerId="ADAL" clId="{9B40624B-2151-4F4E-8363-AB745A1D6FA1}" dt="2022-04-27T15:02:02.674" v="6236" actId="478"/>
          <ac:picMkLst>
            <pc:docMk/>
            <pc:sldMk cId="3940543544" sldId="1058"/>
            <ac:picMk id="11" creationId="{F845DDFD-1659-4BDD-99BB-2785098C9D8C}"/>
          </ac:picMkLst>
        </pc:picChg>
        <pc:picChg chg="add del mod">
          <ac:chgData name="Robin Müller" userId="60926dc3-02ad-4d20-8df1-8b94517758bd" providerId="ADAL" clId="{9B40624B-2151-4F4E-8363-AB745A1D6FA1}" dt="2022-04-27T15:02:02.674" v="6236" actId="478"/>
          <ac:picMkLst>
            <pc:docMk/>
            <pc:sldMk cId="3940543544" sldId="1058"/>
            <ac:picMk id="13" creationId="{3A2C0141-C706-4637-ADC8-BFD2C068FC75}"/>
          </ac:picMkLst>
        </pc:picChg>
        <pc:picChg chg="add mod">
          <ac:chgData name="Robin Müller" userId="60926dc3-02ad-4d20-8df1-8b94517758bd" providerId="ADAL" clId="{9B40624B-2151-4F4E-8363-AB745A1D6FA1}" dt="2022-04-27T15:07:49.687" v="6302" actId="1076"/>
          <ac:picMkLst>
            <pc:docMk/>
            <pc:sldMk cId="3940543544" sldId="1058"/>
            <ac:picMk id="53" creationId="{1727A495-699D-4CB3-812C-156AB5D1874F}"/>
          </ac:picMkLst>
        </pc:picChg>
        <pc:picChg chg="add mod">
          <ac:chgData name="Robin Müller" userId="60926dc3-02ad-4d20-8df1-8b94517758bd" providerId="ADAL" clId="{9B40624B-2151-4F4E-8363-AB745A1D6FA1}" dt="2022-04-27T15:02:53.527" v="6256" actId="29295"/>
          <ac:picMkLst>
            <pc:docMk/>
            <pc:sldMk cId="3940543544" sldId="1058"/>
            <ac:picMk id="55" creationId="{A4F7D2AB-7C6A-4EE1-9986-C336AC05AA12}"/>
          </ac:picMkLst>
        </pc:picChg>
        <pc:picChg chg="add del mod">
          <ac:chgData name="Robin Müller" userId="60926dc3-02ad-4d20-8df1-8b94517758bd" providerId="ADAL" clId="{9B40624B-2151-4F4E-8363-AB745A1D6FA1}" dt="2022-04-27T15:08:49.557" v="6313" actId="478"/>
          <ac:picMkLst>
            <pc:docMk/>
            <pc:sldMk cId="3940543544" sldId="1058"/>
            <ac:picMk id="60" creationId="{A75A8781-14D9-405A-B80D-C7A2FFC30A84}"/>
          </ac:picMkLst>
        </pc:picChg>
        <pc:picChg chg="add del mod">
          <ac:chgData name="Robin Müller" userId="60926dc3-02ad-4d20-8df1-8b94517758bd" providerId="ADAL" clId="{9B40624B-2151-4F4E-8363-AB745A1D6FA1}" dt="2022-04-27T15:10:04.489" v="6317" actId="478"/>
          <ac:picMkLst>
            <pc:docMk/>
            <pc:sldMk cId="3940543544" sldId="1058"/>
            <ac:picMk id="62" creationId="{B0FBA237-1B89-40E9-8AF4-FC2D77529892}"/>
          </ac:picMkLst>
        </pc:picChg>
        <pc:picChg chg="add del mod">
          <ac:chgData name="Robin Müller" userId="60926dc3-02ad-4d20-8df1-8b94517758bd" providerId="ADAL" clId="{9B40624B-2151-4F4E-8363-AB745A1D6FA1}" dt="2022-04-27T15:24:44.849" v="6563" actId="478"/>
          <ac:picMkLst>
            <pc:docMk/>
            <pc:sldMk cId="3940543544" sldId="1058"/>
            <ac:picMk id="64" creationId="{47AA4714-AF4C-4FAE-94A9-FF9A4E0A8B3B}"/>
          </ac:picMkLst>
        </pc:picChg>
        <pc:picChg chg="add del mod">
          <ac:chgData name="Robin Müller" userId="60926dc3-02ad-4d20-8df1-8b94517758bd" providerId="ADAL" clId="{9B40624B-2151-4F4E-8363-AB745A1D6FA1}" dt="2022-04-27T15:25:50.601" v="6565" actId="478"/>
          <ac:picMkLst>
            <pc:docMk/>
            <pc:sldMk cId="3940543544" sldId="1058"/>
            <ac:picMk id="66" creationId="{49A8A753-961F-429E-9A9A-3235E08AB9BE}"/>
          </ac:picMkLst>
        </pc:picChg>
        <pc:picChg chg="add mod">
          <ac:chgData name="Robin Müller" userId="60926dc3-02ad-4d20-8df1-8b94517758bd" providerId="ADAL" clId="{9B40624B-2151-4F4E-8363-AB745A1D6FA1}" dt="2022-04-28T06:21:30.662" v="6580" actId="14100"/>
          <ac:picMkLst>
            <pc:docMk/>
            <pc:sldMk cId="3940543544" sldId="1058"/>
            <ac:picMk id="68" creationId="{30C23DF8-6EC7-469B-B4DD-65BC764AF3DD}"/>
          </ac:picMkLst>
        </pc:picChg>
      </pc:sldChg>
      <pc:sldChg chg="modSp del mod">
        <pc:chgData name="Robin Müller" userId="60926dc3-02ad-4d20-8df1-8b94517758bd" providerId="ADAL" clId="{9B40624B-2151-4F4E-8363-AB745A1D6FA1}" dt="2022-04-23T09:19:37.478" v="990" actId="47"/>
        <pc:sldMkLst>
          <pc:docMk/>
          <pc:sldMk cId="62194867" sldId="1059"/>
        </pc:sldMkLst>
        <pc:picChg chg="mod">
          <ac:chgData name="Robin Müller" userId="60926dc3-02ad-4d20-8df1-8b94517758bd" providerId="ADAL" clId="{9B40624B-2151-4F4E-8363-AB745A1D6FA1}" dt="2022-04-23T09:02:38.829" v="863" actId="1076"/>
          <ac:picMkLst>
            <pc:docMk/>
            <pc:sldMk cId="62194867" sldId="1059"/>
            <ac:picMk id="9" creationId="{B9178FD2-783B-4E07-9506-EF87C70F2075}"/>
          </ac:picMkLst>
        </pc:picChg>
      </pc:sldChg>
      <pc:sldChg chg="addSp delSp modSp del mod">
        <pc:chgData name="Robin Müller" userId="60926dc3-02ad-4d20-8df1-8b94517758bd" providerId="ADAL" clId="{9B40624B-2151-4F4E-8363-AB745A1D6FA1}" dt="2022-04-23T09:22:49.843" v="1029" actId="47"/>
        <pc:sldMkLst>
          <pc:docMk/>
          <pc:sldMk cId="1461742078" sldId="1060"/>
        </pc:sldMkLst>
        <pc:grpChg chg="add mod">
          <ac:chgData name="Robin Müller" userId="60926dc3-02ad-4d20-8df1-8b94517758bd" providerId="ADAL" clId="{9B40624B-2151-4F4E-8363-AB745A1D6FA1}" dt="2022-04-23T09:17:36.596" v="969" actId="1076"/>
          <ac:grpSpMkLst>
            <pc:docMk/>
            <pc:sldMk cId="1461742078" sldId="1060"/>
            <ac:grpSpMk id="16" creationId="{1A13E2EF-82C0-44FA-AC6B-966495984B57}"/>
          </ac:grpSpMkLst>
        </pc:grpChg>
        <pc:grpChg chg="add mod">
          <ac:chgData name="Robin Müller" userId="60926dc3-02ad-4d20-8df1-8b94517758bd" providerId="ADAL" clId="{9B40624B-2151-4F4E-8363-AB745A1D6FA1}" dt="2022-04-23T09:18:00.384" v="971" actId="1037"/>
          <ac:grpSpMkLst>
            <pc:docMk/>
            <pc:sldMk cId="1461742078" sldId="1060"/>
            <ac:grpSpMk id="17" creationId="{9F2E8342-F6DC-40C7-8CC1-051A19F1CF77}"/>
          </ac:grpSpMkLst>
        </pc:grpChg>
        <pc:picChg chg="del">
          <ac:chgData name="Robin Müller" userId="60926dc3-02ad-4d20-8df1-8b94517758bd" providerId="ADAL" clId="{9B40624B-2151-4F4E-8363-AB745A1D6FA1}" dt="2022-04-23T09:07:17.722" v="868" actId="478"/>
          <ac:picMkLst>
            <pc:docMk/>
            <pc:sldMk cId="1461742078" sldId="1060"/>
            <ac:picMk id="3" creationId="{02E162FB-EF4B-4AA8-A411-57363E68AA80}"/>
          </ac:picMkLst>
        </pc:picChg>
        <pc:picChg chg="add del mod modCrop">
          <ac:chgData name="Robin Müller" userId="60926dc3-02ad-4d20-8df1-8b94517758bd" providerId="ADAL" clId="{9B40624B-2151-4F4E-8363-AB745A1D6FA1}" dt="2022-04-23T09:14:02.587" v="879" actId="478"/>
          <ac:picMkLst>
            <pc:docMk/>
            <pc:sldMk cId="1461742078" sldId="1060"/>
            <ac:picMk id="6" creationId="{08EAF2C9-39B1-46F8-B6FC-5BEEB93CABE4}"/>
          </ac:picMkLst>
        </pc:picChg>
        <pc:picChg chg="add del mod ord">
          <ac:chgData name="Robin Müller" userId="60926dc3-02ad-4d20-8df1-8b94517758bd" providerId="ADAL" clId="{9B40624B-2151-4F4E-8363-AB745A1D6FA1}" dt="2022-04-23T09:15:20.504" v="939" actId="478"/>
          <ac:picMkLst>
            <pc:docMk/>
            <pc:sldMk cId="1461742078" sldId="1060"/>
            <ac:picMk id="8" creationId="{DD406DA3-1C1E-4060-AA8D-929C93D3A486}"/>
          </ac:picMkLst>
        </pc:picChg>
        <pc:picChg chg="add mod">
          <ac:chgData name="Robin Müller" userId="60926dc3-02ad-4d20-8df1-8b94517758bd" providerId="ADAL" clId="{9B40624B-2151-4F4E-8363-AB745A1D6FA1}" dt="2022-04-23T09:17:21.806" v="967" actId="164"/>
          <ac:picMkLst>
            <pc:docMk/>
            <pc:sldMk cId="1461742078" sldId="1060"/>
            <ac:picMk id="10" creationId="{A12F7BFA-6C62-43C4-B659-B98B659EA8CF}"/>
          </ac:picMkLst>
        </pc:picChg>
        <pc:picChg chg="add mod">
          <ac:chgData name="Robin Müller" userId="60926dc3-02ad-4d20-8df1-8b94517758bd" providerId="ADAL" clId="{9B40624B-2151-4F4E-8363-AB745A1D6FA1}" dt="2022-04-23T09:17:32.564" v="968" actId="164"/>
          <ac:picMkLst>
            <pc:docMk/>
            <pc:sldMk cId="1461742078" sldId="1060"/>
            <ac:picMk id="12" creationId="{142A97DC-BB82-49EB-ADB8-D6B1C954F38F}"/>
          </ac:picMkLst>
        </pc:picChg>
        <pc:picChg chg="add mod">
          <ac:chgData name="Robin Müller" userId="60926dc3-02ad-4d20-8df1-8b94517758bd" providerId="ADAL" clId="{9B40624B-2151-4F4E-8363-AB745A1D6FA1}" dt="2022-04-23T09:18:02.515" v="972" actId="1038"/>
          <ac:picMkLst>
            <pc:docMk/>
            <pc:sldMk cId="1461742078" sldId="1060"/>
            <ac:picMk id="14" creationId="{85AE3C14-FA17-4F95-8B28-FC472E55BEBA}"/>
          </ac:picMkLst>
        </pc:picChg>
        <pc:picChg chg="add mod">
          <ac:chgData name="Robin Müller" userId="60926dc3-02ad-4d20-8df1-8b94517758bd" providerId="ADAL" clId="{9B40624B-2151-4F4E-8363-AB745A1D6FA1}" dt="2022-04-23T09:17:21.806" v="967" actId="164"/>
          <ac:picMkLst>
            <pc:docMk/>
            <pc:sldMk cId="1461742078" sldId="1060"/>
            <ac:picMk id="15" creationId="{B3AB9096-3AEB-414B-87CA-32E4DAE97BCC}"/>
          </ac:picMkLst>
        </pc:picChg>
      </pc:sldChg>
      <pc:sldChg chg="addSp delSp modSp del mod delAnim modAnim modShow">
        <pc:chgData name="Robin Müller" userId="60926dc3-02ad-4d20-8df1-8b94517758bd" providerId="ADAL" clId="{9B40624B-2151-4F4E-8363-AB745A1D6FA1}" dt="2022-04-28T06:22:38.801" v="6605" actId="47"/>
        <pc:sldMkLst>
          <pc:docMk/>
          <pc:sldMk cId="393299883" sldId="1062"/>
        </pc:sldMkLst>
        <pc:spChg chg="add del mod">
          <ac:chgData name="Robin Müller" userId="60926dc3-02ad-4d20-8df1-8b94517758bd" providerId="ADAL" clId="{9B40624B-2151-4F4E-8363-AB745A1D6FA1}" dt="2022-04-23T08:59:40.618" v="736" actId="478"/>
          <ac:spMkLst>
            <pc:docMk/>
            <pc:sldMk cId="393299883" sldId="1062"/>
            <ac:spMk id="17" creationId="{5419AD32-398F-4FEA-867E-9ED5EA63397A}"/>
          </ac:spMkLst>
        </pc:spChg>
        <pc:cxnChg chg="add del mod">
          <ac:chgData name="Robin Müller" userId="60926dc3-02ad-4d20-8df1-8b94517758bd" providerId="ADAL" clId="{9B40624B-2151-4F4E-8363-AB745A1D6FA1}" dt="2022-04-23T08:59:40.618" v="736" actId="478"/>
          <ac:cxnSpMkLst>
            <pc:docMk/>
            <pc:sldMk cId="393299883" sldId="1062"/>
            <ac:cxnSpMk id="16" creationId="{A6195887-7359-49C0-AC0D-8CD7E8E8BC6C}"/>
          </ac:cxnSpMkLst>
        </pc:cxnChg>
      </pc:sldChg>
      <pc:sldChg chg="modSp mod modShow">
        <pc:chgData name="Robin Müller" userId="60926dc3-02ad-4d20-8df1-8b94517758bd" providerId="ADAL" clId="{9B40624B-2151-4F4E-8363-AB745A1D6FA1}" dt="2022-04-28T13:43:27.475" v="8350" actId="729"/>
        <pc:sldMkLst>
          <pc:docMk/>
          <pc:sldMk cId="639818654" sldId="1063"/>
        </pc:sldMkLst>
        <pc:spChg chg="mod">
          <ac:chgData name="Robin Müller" userId="60926dc3-02ad-4d20-8df1-8b94517758bd" providerId="ADAL" clId="{9B40624B-2151-4F4E-8363-AB745A1D6FA1}" dt="2022-04-28T13:43:20.739" v="8349" actId="6549"/>
          <ac:spMkLst>
            <pc:docMk/>
            <pc:sldMk cId="639818654" sldId="1063"/>
            <ac:spMk id="3" creationId="{C110372C-DC3A-47F3-A16B-6D8B5654C283}"/>
          </ac:spMkLst>
        </pc:spChg>
      </pc:sldChg>
      <pc:sldChg chg="mod modShow">
        <pc:chgData name="Robin Müller" userId="60926dc3-02ad-4d20-8df1-8b94517758bd" providerId="ADAL" clId="{9B40624B-2151-4F4E-8363-AB745A1D6FA1}" dt="2022-05-01T18:52:27.443" v="9814" actId="729"/>
        <pc:sldMkLst>
          <pc:docMk/>
          <pc:sldMk cId="230092430" sldId="1064"/>
        </pc:sldMkLst>
      </pc:sldChg>
      <pc:sldChg chg="modNotesTx">
        <pc:chgData name="Robin Müller" userId="60926dc3-02ad-4d20-8df1-8b94517758bd" providerId="ADAL" clId="{9B40624B-2151-4F4E-8363-AB745A1D6FA1}" dt="2022-04-26T13:21:04.853" v="5497"/>
        <pc:sldMkLst>
          <pc:docMk/>
          <pc:sldMk cId="291499322" sldId="1065"/>
        </pc:sldMkLst>
      </pc:sldChg>
      <pc:sldChg chg="modNotesTx">
        <pc:chgData name="Robin Müller" userId="60926dc3-02ad-4d20-8df1-8b94517758bd" providerId="ADAL" clId="{9B40624B-2151-4F4E-8363-AB745A1D6FA1}" dt="2022-04-26T13:21:12.128" v="5498"/>
        <pc:sldMkLst>
          <pc:docMk/>
          <pc:sldMk cId="1246920947" sldId="1066"/>
        </pc:sldMkLst>
      </pc:sldChg>
      <pc:sldChg chg="modNotesTx">
        <pc:chgData name="Robin Müller" userId="60926dc3-02ad-4d20-8df1-8b94517758bd" providerId="ADAL" clId="{9B40624B-2151-4F4E-8363-AB745A1D6FA1}" dt="2022-04-26T13:21:19.621" v="5499"/>
        <pc:sldMkLst>
          <pc:docMk/>
          <pc:sldMk cId="539305607" sldId="1067"/>
        </pc:sldMkLst>
      </pc:sldChg>
      <pc:sldChg chg="addSp delSp modSp mod modShow">
        <pc:chgData name="Robin Müller" userId="60926dc3-02ad-4d20-8df1-8b94517758bd" providerId="ADAL" clId="{9B40624B-2151-4F4E-8363-AB745A1D6FA1}" dt="2022-04-28T13:43:27.475" v="8350" actId="729"/>
        <pc:sldMkLst>
          <pc:docMk/>
          <pc:sldMk cId="283133311" sldId="1068"/>
        </pc:sldMkLst>
        <pc:spChg chg="mod">
          <ac:chgData name="Robin Müller" userId="60926dc3-02ad-4d20-8df1-8b94517758bd" providerId="ADAL" clId="{9B40624B-2151-4F4E-8363-AB745A1D6FA1}" dt="2022-04-23T09:35:07.324" v="1512" actId="20577"/>
          <ac:spMkLst>
            <pc:docMk/>
            <pc:sldMk cId="283133311" sldId="1068"/>
            <ac:spMk id="2" creationId="{D15A8F5C-BC8C-45BE-94B2-CBA456474AA1}"/>
          </ac:spMkLst>
        </pc:spChg>
        <pc:spChg chg="add del mod">
          <ac:chgData name="Robin Müller" userId="60926dc3-02ad-4d20-8df1-8b94517758bd" providerId="ADAL" clId="{9B40624B-2151-4F4E-8363-AB745A1D6FA1}" dt="2022-04-23T09:35:02.347" v="1508" actId="22"/>
          <ac:spMkLst>
            <pc:docMk/>
            <pc:sldMk cId="283133311" sldId="1068"/>
            <ac:spMk id="4" creationId="{BA816A72-C288-4D51-A5B3-C48A938C524D}"/>
          </ac:spMkLst>
        </pc:spChg>
        <pc:spChg chg="mod">
          <ac:chgData name="Robin Müller" userId="60926dc3-02ad-4d20-8df1-8b94517758bd" providerId="ADAL" clId="{9B40624B-2151-4F4E-8363-AB745A1D6FA1}" dt="2022-04-23T09:34:04.182" v="1501" actId="20577"/>
          <ac:spMkLst>
            <pc:docMk/>
            <pc:sldMk cId="283133311" sldId="1068"/>
            <ac:spMk id="12" creationId="{1E240791-93C2-4F79-B8BE-2CC1AA2552D0}"/>
          </ac:spMkLst>
        </pc:spChg>
        <pc:picChg chg="add del">
          <ac:chgData name="Robin Müller" userId="60926dc3-02ad-4d20-8df1-8b94517758bd" providerId="ADAL" clId="{9B40624B-2151-4F4E-8363-AB745A1D6FA1}" dt="2022-04-23T09:35:01.691" v="1507" actId="22"/>
          <ac:picMkLst>
            <pc:docMk/>
            <pc:sldMk cId="283133311" sldId="1068"/>
            <ac:picMk id="6" creationId="{EFE2FEA6-054D-49F0-8F8F-4524289ABAB7}"/>
          </ac:picMkLst>
        </pc:picChg>
        <pc:picChg chg="add mod ord">
          <ac:chgData name="Robin Müller" userId="60926dc3-02ad-4d20-8df1-8b94517758bd" providerId="ADAL" clId="{9B40624B-2151-4F4E-8363-AB745A1D6FA1}" dt="2022-04-23T09:35:02.347" v="1508" actId="22"/>
          <ac:picMkLst>
            <pc:docMk/>
            <pc:sldMk cId="283133311" sldId="1068"/>
            <ac:picMk id="8" creationId="{E6AE298D-B212-46E5-9EE5-661F8F96A5CA}"/>
          </ac:picMkLst>
        </pc:picChg>
        <pc:picChg chg="del">
          <ac:chgData name="Robin Müller" userId="60926dc3-02ad-4d20-8df1-8b94517758bd" providerId="ADAL" clId="{9B40624B-2151-4F4E-8363-AB745A1D6FA1}" dt="2022-04-23T09:33:40.076" v="1493" actId="478"/>
          <ac:picMkLst>
            <pc:docMk/>
            <pc:sldMk cId="283133311" sldId="1068"/>
            <ac:picMk id="9" creationId="{19406485-0F55-4EA1-B9A1-927C4A2E72C7}"/>
          </ac:picMkLst>
        </pc:picChg>
      </pc:sldChg>
      <pc:sldChg chg="addSp delSp modSp mod modShow chgLayout">
        <pc:chgData name="Robin Müller" userId="60926dc3-02ad-4d20-8df1-8b94517758bd" providerId="ADAL" clId="{9B40624B-2151-4F4E-8363-AB745A1D6FA1}" dt="2022-04-28T13:43:27.475" v="8350" actId="729"/>
        <pc:sldMkLst>
          <pc:docMk/>
          <pc:sldMk cId="1543784437" sldId="1069"/>
        </pc:sldMkLst>
        <pc:spChg chg="mod ord">
          <ac:chgData name="Robin Müller" userId="60926dc3-02ad-4d20-8df1-8b94517758bd" providerId="ADAL" clId="{9B40624B-2151-4F4E-8363-AB745A1D6FA1}" dt="2022-04-26T13:23:24.454" v="5503" actId="20577"/>
          <ac:spMkLst>
            <pc:docMk/>
            <pc:sldMk cId="1543784437" sldId="1069"/>
            <ac:spMk id="2" creationId="{D15A8F5C-BC8C-45BE-94B2-CBA456474AA1}"/>
          </ac:spMkLst>
        </pc:spChg>
        <pc:spChg chg="mod">
          <ac:chgData name="Robin Müller" userId="60926dc3-02ad-4d20-8df1-8b94517758bd" providerId="ADAL" clId="{9B40624B-2151-4F4E-8363-AB745A1D6FA1}" dt="2022-04-23T09:34:11.780" v="1503" actId="20577"/>
          <ac:spMkLst>
            <pc:docMk/>
            <pc:sldMk cId="1543784437" sldId="1069"/>
            <ac:spMk id="6" creationId="{7FF2A2E0-9AC6-48B9-B96A-E55A6968A6AD}"/>
          </ac:spMkLst>
        </pc:spChg>
        <pc:spChg chg="add del mod">
          <ac:chgData name="Robin Müller" userId="60926dc3-02ad-4d20-8df1-8b94517758bd" providerId="ADAL" clId="{9B40624B-2151-4F4E-8363-AB745A1D6FA1}" dt="2022-04-23T09:33:45.318" v="1495" actId="478"/>
          <ac:spMkLst>
            <pc:docMk/>
            <pc:sldMk cId="1543784437" sldId="1069"/>
            <ac:spMk id="7" creationId="{267CA711-CEF4-4DAC-905A-6F7DE9A7B580}"/>
          </ac:spMkLst>
        </pc:spChg>
        <pc:spChg chg="add del mod ord">
          <ac:chgData name="Robin Müller" userId="60926dc3-02ad-4d20-8df1-8b94517758bd" providerId="ADAL" clId="{9B40624B-2151-4F4E-8363-AB745A1D6FA1}" dt="2022-04-23T09:35:44.157" v="1522" actId="22"/>
          <ac:spMkLst>
            <pc:docMk/>
            <pc:sldMk cId="1543784437" sldId="1069"/>
            <ac:spMk id="8" creationId="{B4032411-B14C-4973-AA13-4E1358655AC7}"/>
          </ac:spMkLst>
        </pc:spChg>
        <pc:picChg chg="del">
          <ac:chgData name="Robin Müller" userId="60926dc3-02ad-4d20-8df1-8b94517758bd" providerId="ADAL" clId="{9B40624B-2151-4F4E-8363-AB745A1D6FA1}" dt="2022-04-23T09:33:42.494" v="1494" actId="478"/>
          <ac:picMkLst>
            <pc:docMk/>
            <pc:sldMk cId="1543784437" sldId="1069"/>
            <ac:picMk id="4" creationId="{CD5FB0E2-37BF-4EEE-BCD3-75B5316313EA}"/>
          </ac:picMkLst>
        </pc:picChg>
        <pc:picChg chg="del">
          <ac:chgData name="Robin Müller" userId="60926dc3-02ad-4d20-8df1-8b94517758bd" providerId="ADAL" clId="{9B40624B-2151-4F4E-8363-AB745A1D6FA1}" dt="2022-04-23T09:33:45.701" v="1496" actId="478"/>
          <ac:picMkLst>
            <pc:docMk/>
            <pc:sldMk cId="1543784437" sldId="1069"/>
            <ac:picMk id="9" creationId="{84EA550A-43B7-412E-AD32-C961F975B0CF}"/>
          </ac:picMkLst>
        </pc:picChg>
        <pc:picChg chg="add mod ord">
          <ac:chgData name="Robin Müller" userId="60926dc3-02ad-4d20-8df1-8b94517758bd" providerId="ADAL" clId="{9B40624B-2151-4F4E-8363-AB745A1D6FA1}" dt="2022-04-23T09:35:44.157" v="1522" actId="22"/>
          <ac:picMkLst>
            <pc:docMk/>
            <pc:sldMk cId="1543784437" sldId="1069"/>
            <ac:picMk id="11" creationId="{AB589010-47EE-4B72-B66F-8F7FBD66D72F}"/>
          </ac:picMkLst>
        </pc:picChg>
      </pc:sldChg>
      <pc:sldChg chg="addSp delSp modSp mod modShow chgLayout">
        <pc:chgData name="Robin Müller" userId="60926dc3-02ad-4d20-8df1-8b94517758bd" providerId="ADAL" clId="{9B40624B-2151-4F4E-8363-AB745A1D6FA1}" dt="2022-04-28T13:43:27.475" v="8350" actId="729"/>
        <pc:sldMkLst>
          <pc:docMk/>
          <pc:sldMk cId="2795695429" sldId="1070"/>
        </pc:sldMkLst>
        <pc:spChg chg="mod ord">
          <ac:chgData name="Robin Müller" userId="60926dc3-02ad-4d20-8df1-8b94517758bd" providerId="ADAL" clId="{9B40624B-2151-4F4E-8363-AB745A1D6FA1}" dt="2022-04-23T09:36:20.273" v="1529" actId="6549"/>
          <ac:spMkLst>
            <pc:docMk/>
            <pc:sldMk cId="2795695429" sldId="1070"/>
            <ac:spMk id="2" creationId="{D15A8F5C-BC8C-45BE-94B2-CBA456474AA1}"/>
          </ac:spMkLst>
        </pc:spChg>
        <pc:spChg chg="mod">
          <ac:chgData name="Robin Müller" userId="60926dc3-02ad-4d20-8df1-8b94517758bd" providerId="ADAL" clId="{9B40624B-2151-4F4E-8363-AB745A1D6FA1}" dt="2022-04-23T09:34:19.090" v="1505" actId="20577"/>
          <ac:spMkLst>
            <pc:docMk/>
            <pc:sldMk cId="2795695429" sldId="1070"/>
            <ac:spMk id="6" creationId="{61C330B7-67A1-4D5A-B369-1B24A54C97C2}"/>
          </ac:spMkLst>
        </pc:spChg>
        <pc:spChg chg="add del mod">
          <ac:chgData name="Robin Müller" userId="60926dc3-02ad-4d20-8df1-8b94517758bd" providerId="ADAL" clId="{9B40624B-2151-4F4E-8363-AB745A1D6FA1}" dt="2022-04-23T09:33:48.956" v="1498" actId="478"/>
          <ac:spMkLst>
            <pc:docMk/>
            <pc:sldMk cId="2795695429" sldId="1070"/>
            <ac:spMk id="7" creationId="{F29AB0BE-B6FB-43F5-9039-85B10D77C260}"/>
          </ac:spMkLst>
        </pc:spChg>
        <pc:spChg chg="add del mod ord">
          <ac:chgData name="Robin Müller" userId="60926dc3-02ad-4d20-8df1-8b94517758bd" providerId="ADAL" clId="{9B40624B-2151-4F4E-8363-AB745A1D6FA1}" dt="2022-04-23T09:35:59.080" v="1524" actId="22"/>
          <ac:spMkLst>
            <pc:docMk/>
            <pc:sldMk cId="2795695429" sldId="1070"/>
            <ac:spMk id="8" creationId="{FABA8B81-FB06-42F4-891C-E53FC145565F}"/>
          </ac:spMkLst>
        </pc:spChg>
        <pc:picChg chg="del">
          <ac:chgData name="Robin Müller" userId="60926dc3-02ad-4d20-8df1-8b94517758bd" providerId="ADAL" clId="{9B40624B-2151-4F4E-8363-AB745A1D6FA1}" dt="2022-04-23T09:33:47.245" v="1497" actId="478"/>
          <ac:picMkLst>
            <pc:docMk/>
            <pc:sldMk cId="2795695429" sldId="1070"/>
            <ac:picMk id="4" creationId="{72298F9E-6E70-4AB5-A400-7097B865DE4B}"/>
          </ac:picMkLst>
        </pc:picChg>
        <pc:picChg chg="add mod ord">
          <ac:chgData name="Robin Müller" userId="60926dc3-02ad-4d20-8df1-8b94517758bd" providerId="ADAL" clId="{9B40624B-2151-4F4E-8363-AB745A1D6FA1}" dt="2022-04-23T09:35:59.080" v="1524" actId="22"/>
          <ac:picMkLst>
            <pc:docMk/>
            <pc:sldMk cId="2795695429" sldId="1070"/>
            <ac:picMk id="10" creationId="{096DC653-F00C-4BA5-9B0C-F0C07B0408F3}"/>
          </ac:picMkLst>
        </pc:picChg>
        <pc:picChg chg="del">
          <ac:chgData name="Robin Müller" userId="60926dc3-02ad-4d20-8df1-8b94517758bd" providerId="ADAL" clId="{9B40624B-2151-4F4E-8363-AB745A1D6FA1}" dt="2022-04-23T09:33:49.338" v="1499" actId="478"/>
          <ac:picMkLst>
            <pc:docMk/>
            <pc:sldMk cId="2795695429" sldId="1070"/>
            <ac:picMk id="11" creationId="{C728326A-1499-4949-B43D-5E3B9171CEF7}"/>
          </ac:picMkLst>
        </pc:picChg>
      </pc:sldChg>
      <pc:sldChg chg="del ord">
        <pc:chgData name="Robin Müller" userId="60926dc3-02ad-4d20-8df1-8b94517758bd" providerId="ADAL" clId="{9B40624B-2151-4F4E-8363-AB745A1D6FA1}" dt="2022-04-26T12:20:27.864" v="5361" actId="47"/>
        <pc:sldMkLst>
          <pc:docMk/>
          <pc:sldMk cId="451217754" sldId="1072"/>
        </pc:sldMkLst>
      </pc:sldChg>
      <pc:sldChg chg="addSp delSp modSp mod">
        <pc:chgData name="Robin Müller" userId="60926dc3-02ad-4d20-8df1-8b94517758bd" providerId="ADAL" clId="{9B40624B-2151-4F4E-8363-AB745A1D6FA1}" dt="2022-04-28T14:44:13.525" v="8978"/>
        <pc:sldMkLst>
          <pc:docMk/>
          <pc:sldMk cId="2682033088" sldId="1084"/>
        </pc:sldMkLst>
        <pc:cxnChg chg="del">
          <ac:chgData name="Robin Müller" userId="60926dc3-02ad-4d20-8df1-8b94517758bd" providerId="ADAL" clId="{9B40624B-2151-4F4E-8363-AB745A1D6FA1}" dt="2022-04-28T14:44:10.513" v="8977" actId="478"/>
          <ac:cxnSpMkLst>
            <pc:docMk/>
            <pc:sldMk cId="2682033088" sldId="1084"/>
            <ac:cxnSpMk id="7" creationId="{DF46D222-3120-426D-BABF-8C13EF49E82B}"/>
          </ac:cxnSpMkLst>
        </pc:cxnChg>
        <pc:cxnChg chg="add mod">
          <ac:chgData name="Robin Müller" userId="60926dc3-02ad-4d20-8df1-8b94517758bd" providerId="ADAL" clId="{9B40624B-2151-4F4E-8363-AB745A1D6FA1}" dt="2022-04-28T14:44:13.525" v="8978"/>
          <ac:cxnSpMkLst>
            <pc:docMk/>
            <pc:sldMk cId="2682033088" sldId="1084"/>
            <ac:cxnSpMk id="10" creationId="{794F1C44-CCFA-475A-A6C0-D163C4895F1B}"/>
          </ac:cxnSpMkLst>
        </pc:cxnChg>
      </pc:sldChg>
      <pc:sldChg chg="del modNotesTx">
        <pc:chgData name="Robin Müller" userId="60926dc3-02ad-4d20-8df1-8b94517758bd" providerId="ADAL" clId="{9B40624B-2151-4F4E-8363-AB745A1D6FA1}" dt="2022-04-26T13:34:39.670" v="5530" actId="47"/>
        <pc:sldMkLst>
          <pc:docMk/>
          <pc:sldMk cId="385409750" sldId="1085"/>
        </pc:sldMkLst>
      </pc:sldChg>
      <pc:sldChg chg="modSp mod">
        <pc:chgData name="Robin Müller" userId="60926dc3-02ad-4d20-8df1-8b94517758bd" providerId="ADAL" clId="{9B40624B-2151-4F4E-8363-AB745A1D6FA1}" dt="2022-04-30T15:02:48.477" v="9674" actId="20577"/>
        <pc:sldMkLst>
          <pc:docMk/>
          <pc:sldMk cId="2114531451" sldId="1086"/>
        </pc:sldMkLst>
        <pc:spChg chg="mod">
          <ac:chgData name="Robin Müller" userId="60926dc3-02ad-4d20-8df1-8b94517758bd" providerId="ADAL" clId="{9B40624B-2151-4F4E-8363-AB745A1D6FA1}" dt="2022-04-30T15:02:48.477" v="9674" actId="20577"/>
          <ac:spMkLst>
            <pc:docMk/>
            <pc:sldMk cId="2114531451" sldId="1086"/>
            <ac:spMk id="3" creationId="{C6B46EDD-250B-41A0-A8A4-D9F558876871}"/>
          </ac:spMkLst>
        </pc:spChg>
      </pc:sldChg>
      <pc:sldChg chg="modSp del mod">
        <pc:chgData name="Robin Müller" userId="60926dc3-02ad-4d20-8df1-8b94517758bd" providerId="ADAL" clId="{9B40624B-2151-4F4E-8363-AB745A1D6FA1}" dt="2022-04-24T09:24:15.868" v="2080" actId="47"/>
        <pc:sldMkLst>
          <pc:docMk/>
          <pc:sldMk cId="564354427" sldId="1087"/>
        </pc:sldMkLst>
        <pc:spChg chg="mod">
          <ac:chgData name="Robin Müller" userId="60926dc3-02ad-4d20-8df1-8b94517758bd" providerId="ADAL" clId="{9B40624B-2151-4F4E-8363-AB745A1D6FA1}" dt="2022-04-24T09:19:12.966" v="1914" actId="2710"/>
          <ac:spMkLst>
            <pc:docMk/>
            <pc:sldMk cId="564354427" sldId="1087"/>
            <ac:spMk id="5" creationId="{9A7DECE3-1E74-4F13-A47B-CA8262CC5A69}"/>
          </ac:spMkLst>
        </pc:spChg>
      </pc:sldChg>
      <pc:sldChg chg="mod modShow">
        <pc:chgData name="Robin Müller" userId="60926dc3-02ad-4d20-8df1-8b94517758bd" providerId="ADAL" clId="{9B40624B-2151-4F4E-8363-AB745A1D6FA1}" dt="2022-04-26T06:49:23.719" v="4647" actId="729"/>
        <pc:sldMkLst>
          <pc:docMk/>
          <pc:sldMk cId="3223763347" sldId="1088"/>
        </pc:sldMkLst>
      </pc:sldChg>
      <pc:sldChg chg="mod modShow">
        <pc:chgData name="Robin Müller" userId="60926dc3-02ad-4d20-8df1-8b94517758bd" providerId="ADAL" clId="{9B40624B-2151-4F4E-8363-AB745A1D6FA1}" dt="2022-04-26T06:49:23.719" v="4647" actId="729"/>
        <pc:sldMkLst>
          <pc:docMk/>
          <pc:sldMk cId="129041891" sldId="1089"/>
        </pc:sldMkLst>
      </pc:sldChg>
      <pc:sldChg chg="mod modShow">
        <pc:chgData name="Robin Müller" userId="60926dc3-02ad-4d20-8df1-8b94517758bd" providerId="ADAL" clId="{9B40624B-2151-4F4E-8363-AB745A1D6FA1}" dt="2022-04-26T06:49:23.719" v="4647" actId="729"/>
        <pc:sldMkLst>
          <pc:docMk/>
          <pc:sldMk cId="1990389042" sldId="1090"/>
        </pc:sldMkLst>
      </pc:sldChg>
      <pc:sldChg chg="addSp delSp modSp mod">
        <pc:chgData name="Robin Müller" userId="60926dc3-02ad-4d20-8df1-8b94517758bd" providerId="ADAL" clId="{9B40624B-2151-4F4E-8363-AB745A1D6FA1}" dt="2022-04-27T14:00:42.365" v="5625" actId="167"/>
        <pc:sldMkLst>
          <pc:docMk/>
          <pc:sldMk cId="241230589" sldId="1091"/>
        </pc:sldMkLst>
        <pc:picChg chg="del">
          <ac:chgData name="Robin Müller" userId="60926dc3-02ad-4d20-8df1-8b94517758bd" providerId="ADAL" clId="{9B40624B-2151-4F4E-8363-AB745A1D6FA1}" dt="2022-04-27T14:00:32.909" v="5619" actId="478"/>
          <ac:picMkLst>
            <pc:docMk/>
            <pc:sldMk cId="241230589" sldId="1091"/>
            <ac:picMk id="2" creationId="{AB29BF33-44D4-463F-9786-87C14CA4FCA1}"/>
          </ac:picMkLst>
        </pc:picChg>
        <pc:picChg chg="add mod ord">
          <ac:chgData name="Robin Müller" userId="60926dc3-02ad-4d20-8df1-8b94517758bd" providerId="ADAL" clId="{9B40624B-2151-4F4E-8363-AB745A1D6FA1}" dt="2022-04-27T14:00:42.365" v="5625" actId="167"/>
          <ac:picMkLst>
            <pc:docMk/>
            <pc:sldMk cId="241230589" sldId="1091"/>
            <ac:picMk id="25" creationId="{6619F15C-7789-4DD0-B8B7-2A918D74D5E8}"/>
          </ac:picMkLst>
        </pc:picChg>
      </pc:sldChg>
      <pc:sldChg chg="modSp mod">
        <pc:chgData name="Robin Müller" userId="60926dc3-02ad-4d20-8df1-8b94517758bd" providerId="ADAL" clId="{9B40624B-2151-4F4E-8363-AB745A1D6FA1}" dt="2022-04-26T12:29:44.050" v="5372" actId="20577"/>
        <pc:sldMkLst>
          <pc:docMk/>
          <pc:sldMk cId="776126314" sldId="1092"/>
        </pc:sldMkLst>
        <pc:spChg chg="mod">
          <ac:chgData name="Robin Müller" userId="60926dc3-02ad-4d20-8df1-8b94517758bd" providerId="ADAL" clId="{9B40624B-2151-4F4E-8363-AB745A1D6FA1}" dt="2022-04-26T12:29:44.050" v="5372" actId="20577"/>
          <ac:spMkLst>
            <pc:docMk/>
            <pc:sldMk cId="776126314" sldId="1092"/>
            <ac:spMk id="5" creationId="{BF94DBE9-D129-4CAA-99A3-CCA660F15EE9}"/>
          </ac:spMkLst>
        </pc:spChg>
      </pc:sldChg>
      <pc:sldChg chg="del">
        <pc:chgData name="Robin Müller" userId="60926dc3-02ad-4d20-8df1-8b94517758bd" providerId="ADAL" clId="{9B40624B-2151-4F4E-8363-AB745A1D6FA1}" dt="2022-04-26T12:23:36.555" v="5364" actId="47"/>
        <pc:sldMkLst>
          <pc:docMk/>
          <pc:sldMk cId="557348043" sldId="1093"/>
        </pc:sldMkLst>
      </pc:sldChg>
      <pc:sldChg chg="addSp delSp modSp mod ord modAnim chgLayout">
        <pc:chgData name="Robin Müller" userId="60926dc3-02ad-4d20-8df1-8b94517758bd" providerId="ADAL" clId="{9B40624B-2151-4F4E-8363-AB745A1D6FA1}" dt="2022-04-28T14:40:13.443" v="8865" actId="14100"/>
        <pc:sldMkLst>
          <pc:docMk/>
          <pc:sldMk cId="3528005754" sldId="1094"/>
        </pc:sldMkLst>
        <pc:spChg chg="add mod ord">
          <ac:chgData name="Robin Müller" userId="60926dc3-02ad-4d20-8df1-8b94517758bd" providerId="ADAL" clId="{9B40624B-2151-4F4E-8363-AB745A1D6FA1}" dt="2022-04-28T14:39:34.868" v="8854" actId="20577"/>
          <ac:spMkLst>
            <pc:docMk/>
            <pc:sldMk cId="3528005754" sldId="1094"/>
            <ac:spMk id="2" creationId="{9F8B61AE-9102-42ED-BC5A-49EB06AACC5B}"/>
          </ac:spMkLst>
        </pc:spChg>
        <pc:spChg chg="del mod">
          <ac:chgData name="Robin Müller" userId="60926dc3-02ad-4d20-8df1-8b94517758bd" providerId="ADAL" clId="{9B40624B-2151-4F4E-8363-AB745A1D6FA1}" dt="2022-04-24T09:09:05.654" v="1806" actId="478"/>
          <ac:spMkLst>
            <pc:docMk/>
            <pc:sldMk cId="3528005754" sldId="1094"/>
            <ac:spMk id="2" creationId="{DF69EA88-BE76-4A6A-B826-7F204A69F2FB}"/>
          </ac:spMkLst>
        </pc:spChg>
        <pc:spChg chg="del">
          <ac:chgData name="Robin Müller" userId="60926dc3-02ad-4d20-8df1-8b94517758bd" providerId="ADAL" clId="{9B40624B-2151-4F4E-8363-AB745A1D6FA1}" dt="2022-04-24T08:54:57.224" v="1530"/>
          <ac:spMkLst>
            <pc:docMk/>
            <pc:sldMk cId="3528005754" sldId="1094"/>
            <ac:spMk id="3" creationId="{FB82067F-0B19-404B-B7F9-16B22DDBCA98}"/>
          </ac:spMkLst>
        </pc:spChg>
        <pc:spChg chg="add mod ord">
          <ac:chgData name="Robin Müller" userId="60926dc3-02ad-4d20-8df1-8b94517758bd" providerId="ADAL" clId="{9B40624B-2151-4F4E-8363-AB745A1D6FA1}" dt="2022-04-28T14:40:13.443" v="8865" actId="14100"/>
          <ac:spMkLst>
            <pc:docMk/>
            <pc:sldMk cId="3528005754" sldId="1094"/>
            <ac:spMk id="7" creationId="{71505BA7-4B4F-4F30-884C-ADE5B9D1548A}"/>
          </ac:spMkLst>
        </pc:spChg>
        <pc:spChg chg="add mod">
          <ac:chgData name="Robin Müller" userId="60926dc3-02ad-4d20-8df1-8b94517758bd" providerId="ADAL" clId="{9B40624B-2151-4F4E-8363-AB745A1D6FA1}" dt="2022-04-24T09:51:32.569" v="2828" actId="1037"/>
          <ac:spMkLst>
            <pc:docMk/>
            <pc:sldMk cId="3528005754" sldId="1094"/>
            <ac:spMk id="9" creationId="{15C922D6-6C30-4D87-9E11-265E758FF6B9}"/>
          </ac:spMkLst>
        </pc:spChg>
        <pc:picChg chg="add del mod">
          <ac:chgData name="Robin Müller" userId="60926dc3-02ad-4d20-8df1-8b94517758bd" providerId="ADAL" clId="{9B40624B-2151-4F4E-8363-AB745A1D6FA1}" dt="2022-04-24T08:55:01.923" v="1531" actId="21"/>
          <ac:picMkLst>
            <pc:docMk/>
            <pc:sldMk cId="3528005754" sldId="1094"/>
            <ac:picMk id="5" creationId="{50BA04AC-4014-4431-AA54-63AF5313334D}"/>
          </ac:picMkLst>
        </pc:picChg>
        <pc:picChg chg="add mod">
          <ac:chgData name="Robin Müller" userId="60926dc3-02ad-4d20-8df1-8b94517758bd" providerId="ADAL" clId="{9B40624B-2151-4F4E-8363-AB745A1D6FA1}" dt="2022-04-28T14:39:45.410" v="8861" actId="1076"/>
          <ac:picMkLst>
            <pc:docMk/>
            <pc:sldMk cId="3528005754" sldId="1094"/>
            <ac:picMk id="8" creationId="{36CB8244-526D-417A-8134-9BA95D6C76BB}"/>
          </ac:picMkLst>
        </pc:picChg>
        <pc:picChg chg="add del mod">
          <ac:chgData name="Robin Müller" userId="60926dc3-02ad-4d20-8df1-8b94517758bd" providerId="ADAL" clId="{9B40624B-2151-4F4E-8363-AB745A1D6FA1}" dt="2022-04-24T09:08:55.048" v="1800" actId="21"/>
          <ac:picMkLst>
            <pc:docMk/>
            <pc:sldMk cId="3528005754" sldId="1094"/>
            <ac:picMk id="8" creationId="{C6850236-A5BC-451A-9A07-3EE182CF1AC3}"/>
          </ac:picMkLst>
        </pc:picChg>
        <pc:picChg chg="add mod">
          <ac:chgData name="Robin Müller" userId="60926dc3-02ad-4d20-8df1-8b94517758bd" providerId="ADAL" clId="{9B40624B-2151-4F4E-8363-AB745A1D6FA1}" dt="2022-04-24T09:08:27.592" v="1797" actId="1076"/>
          <ac:picMkLst>
            <pc:docMk/>
            <pc:sldMk cId="3528005754" sldId="1094"/>
            <ac:picMk id="10" creationId="{3AA40200-08EF-4C1E-9CDF-8A675D2238D8}"/>
          </ac:picMkLst>
        </pc:picChg>
        <pc:picChg chg="add del mod">
          <ac:chgData name="Robin Müller" userId="60926dc3-02ad-4d20-8df1-8b94517758bd" providerId="ADAL" clId="{9B40624B-2151-4F4E-8363-AB745A1D6FA1}" dt="2022-04-28T14:39:26.237" v="8840" actId="21"/>
          <ac:picMkLst>
            <pc:docMk/>
            <pc:sldMk cId="3528005754" sldId="1094"/>
            <ac:picMk id="11" creationId="{5D7F3D99-3BC0-42D3-B413-63DC1BA7E6D1}"/>
          </ac:picMkLst>
        </pc:picChg>
      </pc:sldChg>
      <pc:sldChg chg="add del">
        <pc:chgData name="Robin Müller" userId="60926dc3-02ad-4d20-8df1-8b94517758bd" providerId="ADAL" clId="{9B40624B-2151-4F4E-8363-AB745A1D6FA1}" dt="2022-04-23T08:29:02.285" v="221" actId="47"/>
        <pc:sldMkLst>
          <pc:docMk/>
          <pc:sldMk cId="3587072833" sldId="1096"/>
        </pc:sldMkLst>
      </pc:sldChg>
      <pc:sldChg chg="addSp delSp modSp new mod modClrScheme modAnim modShow chgLayout modNotesTx">
        <pc:chgData name="Robin Müller" userId="60926dc3-02ad-4d20-8df1-8b94517758bd" providerId="ADAL" clId="{9B40624B-2151-4F4E-8363-AB745A1D6FA1}" dt="2022-04-27T14:55:38.282" v="6193" actId="729"/>
        <pc:sldMkLst>
          <pc:docMk/>
          <pc:sldMk cId="4092241544" sldId="1096"/>
        </pc:sldMkLst>
        <pc:spChg chg="del mod ord">
          <ac:chgData name="Robin Müller" userId="60926dc3-02ad-4d20-8df1-8b94517758bd" providerId="ADAL" clId="{9B40624B-2151-4F4E-8363-AB745A1D6FA1}" dt="2022-04-23T08:36:09.508" v="380" actId="700"/>
          <ac:spMkLst>
            <pc:docMk/>
            <pc:sldMk cId="4092241544" sldId="1096"/>
            <ac:spMk id="2" creationId="{332600A0-C285-4A91-9413-F961C6361304}"/>
          </ac:spMkLst>
        </pc:spChg>
        <pc:spChg chg="del mod ord">
          <ac:chgData name="Robin Müller" userId="60926dc3-02ad-4d20-8df1-8b94517758bd" providerId="ADAL" clId="{9B40624B-2151-4F4E-8363-AB745A1D6FA1}" dt="2022-04-23T08:36:09.508" v="380" actId="700"/>
          <ac:spMkLst>
            <pc:docMk/>
            <pc:sldMk cId="4092241544" sldId="1096"/>
            <ac:spMk id="3" creationId="{9222A8E5-1FBA-433B-BD0C-419C096F7266}"/>
          </ac:spMkLst>
        </pc:spChg>
        <pc:spChg chg="del">
          <ac:chgData name="Robin Müller" userId="60926dc3-02ad-4d20-8df1-8b94517758bd" providerId="ADAL" clId="{9B40624B-2151-4F4E-8363-AB745A1D6FA1}" dt="2022-04-23T08:36:09.508" v="380" actId="700"/>
          <ac:spMkLst>
            <pc:docMk/>
            <pc:sldMk cId="4092241544" sldId="1096"/>
            <ac:spMk id="4" creationId="{24C0243A-87F2-4FB1-9122-CA111308C755}"/>
          </ac:spMkLst>
        </pc:spChg>
        <pc:spChg chg="add mod ord">
          <ac:chgData name="Robin Müller" userId="60926dc3-02ad-4d20-8df1-8b94517758bd" providerId="ADAL" clId="{9B40624B-2151-4F4E-8363-AB745A1D6FA1}" dt="2022-04-23T08:36:17.427" v="394" actId="20577"/>
          <ac:spMkLst>
            <pc:docMk/>
            <pc:sldMk cId="4092241544" sldId="1096"/>
            <ac:spMk id="5" creationId="{FB133799-C67F-4D71-A660-47F4092B9F10}"/>
          </ac:spMkLst>
        </pc:spChg>
        <pc:spChg chg="add del mod ord">
          <ac:chgData name="Robin Müller" userId="60926dc3-02ad-4d20-8df1-8b94517758bd" providerId="ADAL" clId="{9B40624B-2151-4F4E-8363-AB745A1D6FA1}" dt="2022-04-23T08:36:48.720" v="407"/>
          <ac:spMkLst>
            <pc:docMk/>
            <pc:sldMk cId="4092241544" sldId="1096"/>
            <ac:spMk id="6" creationId="{82DABE7D-B324-4518-B724-2F5417434350}"/>
          </ac:spMkLst>
        </pc:spChg>
        <pc:spChg chg="add mod">
          <ac:chgData name="Robin Müller" userId="60926dc3-02ad-4d20-8df1-8b94517758bd" providerId="ADAL" clId="{9B40624B-2151-4F4E-8363-AB745A1D6FA1}" dt="2022-04-23T08:43:49.821" v="525" actId="1076"/>
          <ac:spMkLst>
            <pc:docMk/>
            <pc:sldMk cId="4092241544" sldId="1096"/>
            <ac:spMk id="8" creationId="{C05012E1-A856-4DCD-A607-D0BE11D05624}"/>
          </ac:spMkLst>
        </pc:spChg>
        <pc:spChg chg="add mod">
          <ac:chgData name="Robin Müller" userId="60926dc3-02ad-4d20-8df1-8b94517758bd" providerId="ADAL" clId="{9B40624B-2151-4F4E-8363-AB745A1D6FA1}" dt="2022-04-23T08:43:49.821" v="525" actId="1076"/>
          <ac:spMkLst>
            <pc:docMk/>
            <pc:sldMk cId="4092241544" sldId="1096"/>
            <ac:spMk id="9" creationId="{8C0E3591-BF78-4800-A0F5-189B660DCE70}"/>
          </ac:spMkLst>
        </pc:spChg>
        <pc:spChg chg="add mod">
          <ac:chgData name="Robin Müller" userId="60926dc3-02ad-4d20-8df1-8b94517758bd" providerId="ADAL" clId="{9B40624B-2151-4F4E-8363-AB745A1D6FA1}" dt="2022-04-23T08:43:49.821" v="525" actId="1076"/>
          <ac:spMkLst>
            <pc:docMk/>
            <pc:sldMk cId="4092241544" sldId="1096"/>
            <ac:spMk id="10" creationId="{AD51D4D9-0DFF-4A53-8EE1-6B6F06B5A8DE}"/>
          </ac:spMkLst>
        </pc:spChg>
        <pc:spChg chg="add mod">
          <ac:chgData name="Robin Müller" userId="60926dc3-02ad-4d20-8df1-8b94517758bd" providerId="ADAL" clId="{9B40624B-2151-4F4E-8363-AB745A1D6FA1}" dt="2022-04-23T08:43:49.821" v="525" actId="1076"/>
          <ac:spMkLst>
            <pc:docMk/>
            <pc:sldMk cId="4092241544" sldId="1096"/>
            <ac:spMk id="11" creationId="{70322D5E-C7E8-4368-A24F-552834F00D5E}"/>
          </ac:spMkLst>
        </pc:spChg>
        <pc:spChg chg="add mod">
          <ac:chgData name="Robin Müller" userId="60926dc3-02ad-4d20-8df1-8b94517758bd" providerId="ADAL" clId="{9B40624B-2151-4F4E-8363-AB745A1D6FA1}" dt="2022-04-23T08:48:07.969" v="596" actId="1076"/>
          <ac:spMkLst>
            <pc:docMk/>
            <pc:sldMk cId="4092241544" sldId="1096"/>
            <ac:spMk id="35" creationId="{86DC29A2-FD66-41E9-9037-B267C921BD01}"/>
          </ac:spMkLst>
        </pc:spChg>
        <pc:spChg chg="add mod">
          <ac:chgData name="Robin Müller" userId="60926dc3-02ad-4d20-8df1-8b94517758bd" providerId="ADAL" clId="{9B40624B-2151-4F4E-8363-AB745A1D6FA1}" dt="2022-04-23T08:48:17.020" v="609" actId="20577"/>
          <ac:spMkLst>
            <pc:docMk/>
            <pc:sldMk cId="4092241544" sldId="1096"/>
            <ac:spMk id="36" creationId="{344063CD-A9B4-4051-B916-3E1D405300B2}"/>
          </ac:spMkLst>
        </pc:spChg>
        <pc:spChg chg="add mod">
          <ac:chgData name="Robin Müller" userId="60926dc3-02ad-4d20-8df1-8b94517758bd" providerId="ADAL" clId="{9B40624B-2151-4F4E-8363-AB745A1D6FA1}" dt="2022-04-23T08:48:25.257" v="621" actId="20577"/>
          <ac:spMkLst>
            <pc:docMk/>
            <pc:sldMk cId="4092241544" sldId="1096"/>
            <ac:spMk id="37" creationId="{868ED7B7-C189-4C8C-A4F8-3EAF28666FF3}"/>
          </ac:spMkLst>
        </pc:spChg>
        <pc:spChg chg="add mod">
          <ac:chgData name="Robin Müller" userId="60926dc3-02ad-4d20-8df1-8b94517758bd" providerId="ADAL" clId="{9B40624B-2151-4F4E-8363-AB745A1D6FA1}" dt="2022-04-23T08:48:40.103" v="627" actId="20577"/>
          <ac:spMkLst>
            <pc:docMk/>
            <pc:sldMk cId="4092241544" sldId="1096"/>
            <ac:spMk id="38" creationId="{778E754F-F2D3-4056-B97F-EDB18D98FF40}"/>
          </ac:spMkLst>
        </pc:spChg>
        <pc:picChg chg="add mod">
          <ac:chgData name="Robin Müller" userId="60926dc3-02ad-4d20-8df1-8b94517758bd" providerId="ADAL" clId="{9B40624B-2151-4F4E-8363-AB745A1D6FA1}" dt="2022-04-26T12:54:57.857" v="5483" actId="1076"/>
          <ac:picMkLst>
            <pc:docMk/>
            <pc:sldMk cId="4092241544" sldId="1096"/>
            <ac:picMk id="7" creationId="{50375AA9-D9E6-453F-89B1-24EDDB218E93}"/>
          </ac:picMkLst>
        </pc:picChg>
        <pc:cxnChg chg="add del mod">
          <ac:chgData name="Robin Müller" userId="60926dc3-02ad-4d20-8df1-8b94517758bd" providerId="ADAL" clId="{9B40624B-2151-4F4E-8363-AB745A1D6FA1}" dt="2022-04-23T08:44:36.394" v="531" actId="478"/>
          <ac:cxnSpMkLst>
            <pc:docMk/>
            <pc:sldMk cId="4092241544" sldId="1096"/>
            <ac:cxnSpMk id="13" creationId="{78636E08-AE3D-411D-B43A-8D2088263748}"/>
          </ac:cxnSpMkLst>
        </pc:cxnChg>
        <pc:cxnChg chg="add del mod">
          <ac:chgData name="Robin Müller" userId="60926dc3-02ad-4d20-8df1-8b94517758bd" providerId="ADAL" clId="{9B40624B-2151-4F4E-8363-AB745A1D6FA1}" dt="2022-04-23T08:45:13.730" v="535" actId="478"/>
          <ac:cxnSpMkLst>
            <pc:docMk/>
            <pc:sldMk cId="4092241544" sldId="1096"/>
            <ac:cxnSpMk id="16" creationId="{118F64E5-E185-4377-B617-05E62E92CCC6}"/>
          </ac:cxnSpMkLst>
        </pc:cxnChg>
        <pc:cxnChg chg="add mod">
          <ac:chgData name="Robin Müller" userId="60926dc3-02ad-4d20-8df1-8b94517758bd" providerId="ADAL" clId="{9B40624B-2151-4F4E-8363-AB745A1D6FA1}" dt="2022-04-23T08:47:32.367" v="580" actId="208"/>
          <ac:cxnSpMkLst>
            <pc:docMk/>
            <pc:sldMk cId="4092241544" sldId="1096"/>
            <ac:cxnSpMk id="18" creationId="{F3946CD1-721E-4200-814B-A5CD378A7ECD}"/>
          </ac:cxnSpMkLst>
        </pc:cxnChg>
        <pc:cxnChg chg="add mod">
          <ac:chgData name="Robin Müller" userId="60926dc3-02ad-4d20-8df1-8b94517758bd" providerId="ADAL" clId="{9B40624B-2151-4F4E-8363-AB745A1D6FA1}" dt="2022-04-23T08:47:32.367" v="580" actId="208"/>
          <ac:cxnSpMkLst>
            <pc:docMk/>
            <pc:sldMk cId="4092241544" sldId="1096"/>
            <ac:cxnSpMk id="19" creationId="{280FC91A-D171-43F2-B209-02AEFA282762}"/>
          </ac:cxnSpMkLst>
        </pc:cxnChg>
        <pc:cxnChg chg="add mod">
          <ac:chgData name="Robin Müller" userId="60926dc3-02ad-4d20-8df1-8b94517758bd" providerId="ADAL" clId="{9B40624B-2151-4F4E-8363-AB745A1D6FA1}" dt="2022-04-23T08:47:32.367" v="580" actId="208"/>
          <ac:cxnSpMkLst>
            <pc:docMk/>
            <pc:sldMk cId="4092241544" sldId="1096"/>
            <ac:cxnSpMk id="22" creationId="{48730AE6-BE92-4729-8A94-ADAE485ADB34}"/>
          </ac:cxnSpMkLst>
        </pc:cxnChg>
        <pc:cxnChg chg="add del mod">
          <ac:chgData name="Robin Müller" userId="60926dc3-02ad-4d20-8df1-8b94517758bd" providerId="ADAL" clId="{9B40624B-2151-4F4E-8363-AB745A1D6FA1}" dt="2022-04-23T08:46:32.308" v="551" actId="478"/>
          <ac:cxnSpMkLst>
            <pc:docMk/>
            <pc:sldMk cId="4092241544" sldId="1096"/>
            <ac:cxnSpMk id="24" creationId="{F13EE11A-B6BC-4846-A135-3E5AA7036BEA}"/>
          </ac:cxnSpMkLst>
        </pc:cxnChg>
        <pc:cxnChg chg="add mod">
          <ac:chgData name="Robin Müller" userId="60926dc3-02ad-4d20-8df1-8b94517758bd" providerId="ADAL" clId="{9B40624B-2151-4F4E-8363-AB745A1D6FA1}" dt="2022-04-23T08:47:41.839" v="582" actId="14100"/>
          <ac:cxnSpMkLst>
            <pc:docMk/>
            <pc:sldMk cId="4092241544" sldId="1096"/>
            <ac:cxnSpMk id="27" creationId="{273528F2-8B99-4BEE-9A53-770DC7941490}"/>
          </ac:cxnSpMkLst>
        </pc:cxnChg>
      </pc:sldChg>
      <pc:sldChg chg="modSp add del mod">
        <pc:chgData name="Robin Müller" userId="60926dc3-02ad-4d20-8df1-8b94517758bd" providerId="ADAL" clId="{9B40624B-2151-4F4E-8363-AB745A1D6FA1}" dt="2022-04-26T12:53:38.130" v="5481" actId="47"/>
        <pc:sldMkLst>
          <pc:docMk/>
          <pc:sldMk cId="1471643017" sldId="1097"/>
        </pc:sldMkLst>
        <pc:spChg chg="mod">
          <ac:chgData name="Robin Müller" userId="60926dc3-02ad-4d20-8df1-8b94517758bd" providerId="ADAL" clId="{9B40624B-2151-4F4E-8363-AB745A1D6FA1}" dt="2022-04-23T08:36:25.027" v="406" actId="20577"/>
          <ac:spMkLst>
            <pc:docMk/>
            <pc:sldMk cId="1471643017" sldId="1097"/>
            <ac:spMk id="5" creationId="{FB133799-C67F-4D71-A660-47F4092B9F10}"/>
          </ac:spMkLst>
        </pc:spChg>
      </pc:sldChg>
      <pc:sldChg chg="addSp delSp modSp new mod modClrScheme chgLayout">
        <pc:chgData name="Robin Müller" userId="60926dc3-02ad-4d20-8df1-8b94517758bd" providerId="ADAL" clId="{9B40624B-2151-4F4E-8363-AB745A1D6FA1}" dt="2022-04-26T13:19:18.046" v="5496" actId="20577"/>
        <pc:sldMkLst>
          <pc:docMk/>
          <pc:sldMk cId="696595159" sldId="1098"/>
        </pc:sldMkLst>
        <pc:spChg chg="add mod ord">
          <ac:chgData name="Robin Müller" userId="60926dc3-02ad-4d20-8df1-8b94517758bd" providerId="ADAL" clId="{9B40624B-2151-4F4E-8363-AB745A1D6FA1}" dt="2022-04-23T09:00:07.258" v="783" actId="20577"/>
          <ac:spMkLst>
            <pc:docMk/>
            <pc:sldMk cId="696595159" sldId="1098"/>
            <ac:spMk id="2" creationId="{C8E70385-D913-46BC-86FF-6A19558D53C2}"/>
          </ac:spMkLst>
        </pc:spChg>
        <pc:spChg chg="add del mod ord">
          <ac:chgData name="Robin Müller" userId="60926dc3-02ad-4d20-8df1-8b94517758bd" providerId="ADAL" clId="{9B40624B-2151-4F4E-8363-AB745A1D6FA1}" dt="2022-04-23T08:59:53.230" v="737" actId="700"/>
          <ac:spMkLst>
            <pc:docMk/>
            <pc:sldMk cId="696595159" sldId="1098"/>
            <ac:spMk id="3" creationId="{87D97860-19C0-4550-8F2D-2DDE2A06DAD8}"/>
          </ac:spMkLst>
        </pc:spChg>
        <pc:spChg chg="add mod ord">
          <ac:chgData name="Robin Müller" userId="60926dc3-02ad-4d20-8df1-8b94517758bd" providerId="ADAL" clId="{9B40624B-2151-4F4E-8363-AB745A1D6FA1}" dt="2022-04-24T09:02:24.039" v="1584" actId="20577"/>
          <ac:spMkLst>
            <pc:docMk/>
            <pc:sldMk cId="696595159" sldId="1098"/>
            <ac:spMk id="4" creationId="{1D7CC2E0-8CA1-45E3-993F-2800E49441CE}"/>
          </ac:spMkLst>
        </pc:spChg>
        <pc:spChg chg="add mod ord">
          <ac:chgData name="Robin Müller" userId="60926dc3-02ad-4d20-8df1-8b94517758bd" providerId="ADAL" clId="{9B40624B-2151-4F4E-8363-AB745A1D6FA1}" dt="2022-04-26T13:19:18.046" v="5496" actId="20577"/>
          <ac:spMkLst>
            <pc:docMk/>
            <pc:sldMk cId="696595159" sldId="1098"/>
            <ac:spMk id="5" creationId="{CEFEE90E-D98D-49DE-8099-3152EA60F0CA}"/>
          </ac:spMkLst>
        </pc:spChg>
        <pc:spChg chg="add mod ord">
          <ac:chgData name="Robin Müller" userId="60926dc3-02ad-4d20-8df1-8b94517758bd" providerId="ADAL" clId="{9B40624B-2151-4F4E-8363-AB745A1D6FA1}" dt="2022-04-23T09:00:01.474" v="759" actId="20577"/>
          <ac:spMkLst>
            <pc:docMk/>
            <pc:sldMk cId="696595159" sldId="1098"/>
            <ac:spMk id="6" creationId="{9ABDD45E-A141-41C2-B4FD-C22DB3D476BB}"/>
          </ac:spMkLst>
        </pc:spChg>
        <pc:spChg chg="add mod ord">
          <ac:chgData name="Robin Müller" userId="60926dc3-02ad-4d20-8df1-8b94517758bd" providerId="ADAL" clId="{9B40624B-2151-4F4E-8363-AB745A1D6FA1}" dt="2022-04-24T09:03:26.612" v="1633" actId="255"/>
          <ac:spMkLst>
            <pc:docMk/>
            <pc:sldMk cId="696595159" sldId="1098"/>
            <ac:spMk id="7" creationId="{25053286-4B6E-4268-911E-28EADC58B0EA}"/>
          </ac:spMkLst>
        </pc:spChg>
      </pc:sldChg>
      <pc:sldChg chg="addSp delSp modSp new del mod modClrScheme chgLayout">
        <pc:chgData name="Robin Müller" userId="60926dc3-02ad-4d20-8df1-8b94517758bd" providerId="ADAL" clId="{9B40624B-2151-4F4E-8363-AB745A1D6FA1}" dt="2022-04-23T09:01:08.168" v="803" actId="47"/>
        <pc:sldMkLst>
          <pc:docMk/>
          <pc:sldMk cId="2185299117" sldId="1099"/>
        </pc:sldMkLst>
        <pc:spChg chg="del mod ord">
          <ac:chgData name="Robin Müller" userId="60926dc3-02ad-4d20-8df1-8b94517758bd" providerId="ADAL" clId="{9B40624B-2151-4F4E-8363-AB745A1D6FA1}" dt="2022-04-23T09:00:33.488" v="787" actId="700"/>
          <ac:spMkLst>
            <pc:docMk/>
            <pc:sldMk cId="2185299117" sldId="1099"/>
            <ac:spMk id="2" creationId="{194797F5-6D9D-4589-962B-053FFB33D412}"/>
          </ac:spMkLst>
        </pc:spChg>
        <pc:spChg chg="del mod ord">
          <ac:chgData name="Robin Müller" userId="60926dc3-02ad-4d20-8df1-8b94517758bd" providerId="ADAL" clId="{9B40624B-2151-4F4E-8363-AB745A1D6FA1}" dt="2022-04-23T09:00:33.488" v="787" actId="700"/>
          <ac:spMkLst>
            <pc:docMk/>
            <pc:sldMk cId="2185299117" sldId="1099"/>
            <ac:spMk id="3" creationId="{E7C1C846-D612-40FB-B7DF-A546EAC57D0A}"/>
          </ac:spMkLst>
        </pc:spChg>
        <pc:spChg chg="add mod ord">
          <ac:chgData name="Robin Müller" userId="60926dc3-02ad-4d20-8df1-8b94517758bd" providerId="ADAL" clId="{9B40624B-2151-4F4E-8363-AB745A1D6FA1}" dt="2022-04-23T09:00:37.135" v="788"/>
          <ac:spMkLst>
            <pc:docMk/>
            <pc:sldMk cId="2185299117" sldId="1099"/>
            <ac:spMk id="4" creationId="{9B817CDC-D670-4781-B417-D8B1F8CF253F}"/>
          </ac:spMkLst>
        </pc:spChg>
        <pc:spChg chg="add mod ord">
          <ac:chgData name="Robin Müller" userId="60926dc3-02ad-4d20-8df1-8b94517758bd" providerId="ADAL" clId="{9B40624B-2151-4F4E-8363-AB745A1D6FA1}" dt="2022-04-23T09:00:58.596" v="801" actId="12"/>
          <ac:spMkLst>
            <pc:docMk/>
            <pc:sldMk cId="2185299117" sldId="1099"/>
            <ac:spMk id="5" creationId="{869D1BE0-3D9F-4AB0-A17E-0ACAE8C70B50}"/>
          </ac:spMkLst>
        </pc:spChg>
        <pc:spChg chg="add mod ord">
          <ac:chgData name="Robin Müller" userId="60926dc3-02ad-4d20-8df1-8b94517758bd" providerId="ADAL" clId="{9B40624B-2151-4F4E-8363-AB745A1D6FA1}" dt="2022-04-23T09:00:33.488" v="787" actId="700"/>
          <ac:spMkLst>
            <pc:docMk/>
            <pc:sldMk cId="2185299117" sldId="1099"/>
            <ac:spMk id="6" creationId="{E6A03229-0B1D-40BB-80D1-7587AF46F559}"/>
          </ac:spMkLst>
        </pc:spChg>
      </pc:sldChg>
      <pc:sldChg chg="addSp delSp modSp new mod ord modClrScheme chgLayout">
        <pc:chgData name="Robin Müller" userId="60926dc3-02ad-4d20-8df1-8b94517758bd" providerId="ADAL" clId="{9B40624B-2151-4F4E-8363-AB745A1D6FA1}" dt="2022-04-28T06:21:49.220" v="6595" actId="20577"/>
        <pc:sldMkLst>
          <pc:docMk/>
          <pc:sldMk cId="3518575847" sldId="1099"/>
        </pc:sldMkLst>
        <pc:spChg chg="del mod ord">
          <ac:chgData name="Robin Müller" userId="60926dc3-02ad-4d20-8df1-8b94517758bd" providerId="ADAL" clId="{9B40624B-2151-4F4E-8363-AB745A1D6FA1}" dt="2022-04-23T09:19:00.926" v="974" actId="700"/>
          <ac:spMkLst>
            <pc:docMk/>
            <pc:sldMk cId="3518575847" sldId="1099"/>
            <ac:spMk id="2" creationId="{1B6E81E7-D463-4F58-BA10-38D46D765AC1}"/>
          </ac:spMkLst>
        </pc:spChg>
        <pc:spChg chg="del mod ord">
          <ac:chgData name="Robin Müller" userId="60926dc3-02ad-4d20-8df1-8b94517758bd" providerId="ADAL" clId="{9B40624B-2151-4F4E-8363-AB745A1D6FA1}" dt="2022-04-23T09:19:00.926" v="974" actId="700"/>
          <ac:spMkLst>
            <pc:docMk/>
            <pc:sldMk cId="3518575847" sldId="1099"/>
            <ac:spMk id="3" creationId="{EB4A264C-BB13-446D-AEB0-40EC67AC1BDC}"/>
          </ac:spMkLst>
        </pc:spChg>
        <pc:spChg chg="add mod ord">
          <ac:chgData name="Robin Müller" userId="60926dc3-02ad-4d20-8df1-8b94517758bd" providerId="ADAL" clId="{9B40624B-2151-4F4E-8363-AB745A1D6FA1}" dt="2022-04-28T06:21:49.220" v="6595" actId="20577"/>
          <ac:spMkLst>
            <pc:docMk/>
            <pc:sldMk cId="3518575847" sldId="1099"/>
            <ac:spMk id="4" creationId="{5905C66E-41F7-481A-8FFA-21586116E526}"/>
          </ac:spMkLst>
        </pc:spChg>
        <pc:spChg chg="add del mod ord">
          <ac:chgData name="Robin Müller" userId="60926dc3-02ad-4d20-8df1-8b94517758bd" providerId="ADAL" clId="{9B40624B-2151-4F4E-8363-AB745A1D6FA1}" dt="2022-04-23T09:20:45.633" v="991"/>
          <ac:spMkLst>
            <pc:docMk/>
            <pc:sldMk cId="3518575847" sldId="1099"/>
            <ac:spMk id="5" creationId="{81AD8265-6D11-4EE9-B68D-5280D076DE32}"/>
          </ac:spMkLst>
        </pc:spChg>
        <pc:spChg chg="add del mod">
          <ac:chgData name="Robin Müller" userId="60926dc3-02ad-4d20-8df1-8b94517758bd" providerId="ADAL" clId="{9B40624B-2151-4F4E-8363-AB745A1D6FA1}" dt="2022-04-23T09:21:59.615" v="1003" actId="478"/>
          <ac:spMkLst>
            <pc:docMk/>
            <pc:sldMk cId="3518575847" sldId="1099"/>
            <ac:spMk id="9" creationId="{60ACA19B-E267-4EA9-BBFC-994FE7E7F55A}"/>
          </ac:spMkLst>
        </pc:spChg>
        <pc:picChg chg="add del mod">
          <ac:chgData name="Robin Müller" userId="60926dc3-02ad-4d20-8df1-8b94517758bd" providerId="ADAL" clId="{9B40624B-2151-4F4E-8363-AB745A1D6FA1}" dt="2022-04-23T09:21:08.268" v="992" actId="478"/>
          <ac:picMkLst>
            <pc:docMk/>
            <pc:sldMk cId="3518575847" sldId="1099"/>
            <ac:picMk id="7" creationId="{785F2497-3AB2-4D0A-A244-511396579D09}"/>
          </ac:picMkLst>
        </pc:picChg>
        <pc:picChg chg="add mod modCrop">
          <ac:chgData name="Robin Müller" userId="60926dc3-02ad-4d20-8df1-8b94517758bd" providerId="ADAL" clId="{9B40624B-2151-4F4E-8363-AB745A1D6FA1}" dt="2022-04-23T09:21:55.713" v="1002" actId="1076"/>
          <ac:picMkLst>
            <pc:docMk/>
            <pc:sldMk cId="3518575847" sldId="1099"/>
            <ac:picMk id="10" creationId="{516AEFAE-5CDA-4F1C-80E9-031BEFC22A84}"/>
          </ac:picMkLst>
        </pc:picChg>
      </pc:sldChg>
      <pc:sldChg chg="addSp delSp modSp add del mod delAnim modAnim">
        <pc:chgData name="Robin Müller" userId="60926dc3-02ad-4d20-8df1-8b94517758bd" providerId="ADAL" clId="{9B40624B-2151-4F4E-8363-AB745A1D6FA1}" dt="2022-04-23T09:02:31.715" v="862" actId="47"/>
        <pc:sldMkLst>
          <pc:docMk/>
          <pc:sldMk cId="377636330" sldId="1100"/>
        </pc:sldMkLst>
        <pc:spChg chg="add del mod">
          <ac:chgData name="Robin Müller" userId="60926dc3-02ad-4d20-8df1-8b94517758bd" providerId="ADAL" clId="{9B40624B-2151-4F4E-8363-AB745A1D6FA1}" dt="2022-04-23T09:01:41.899" v="861" actId="478"/>
          <ac:spMkLst>
            <pc:docMk/>
            <pc:sldMk cId="377636330" sldId="1100"/>
            <ac:spMk id="3" creationId="{1127C376-BF4D-4315-B6B3-80962254DD42}"/>
          </ac:spMkLst>
        </pc:spChg>
        <pc:spChg chg="mod">
          <ac:chgData name="Robin Müller" userId="60926dc3-02ad-4d20-8df1-8b94517758bd" providerId="ADAL" clId="{9B40624B-2151-4F4E-8363-AB745A1D6FA1}" dt="2022-04-23T09:01:16.120" v="829" actId="20577"/>
          <ac:spMkLst>
            <pc:docMk/>
            <pc:sldMk cId="377636330" sldId="1100"/>
            <ac:spMk id="4" creationId="{D286610A-07B4-43D4-9DBD-E1C55DB9731B}"/>
          </ac:spMkLst>
        </pc:spChg>
        <pc:spChg chg="mod">
          <ac:chgData name="Robin Müller" userId="60926dc3-02ad-4d20-8df1-8b94517758bd" providerId="ADAL" clId="{9B40624B-2151-4F4E-8363-AB745A1D6FA1}" dt="2022-04-23T09:01:35.288" v="858" actId="20577"/>
          <ac:spMkLst>
            <pc:docMk/>
            <pc:sldMk cId="377636330" sldId="1100"/>
            <ac:spMk id="5" creationId="{FD3F7A30-BB67-4917-9B8D-B45057DD6541}"/>
          </ac:spMkLst>
        </pc:spChg>
        <pc:spChg chg="del">
          <ac:chgData name="Robin Müller" userId="60926dc3-02ad-4d20-8df1-8b94517758bd" providerId="ADAL" clId="{9B40624B-2151-4F4E-8363-AB745A1D6FA1}" dt="2022-04-23T09:01:38.029" v="859" actId="478"/>
          <ac:spMkLst>
            <pc:docMk/>
            <pc:sldMk cId="377636330" sldId="1100"/>
            <ac:spMk id="10" creationId="{1BCA6F5A-652B-4F2F-ADF2-AA12271305C6}"/>
          </ac:spMkLst>
        </pc:spChg>
      </pc:sldChg>
      <pc:sldChg chg="addSp delSp modSp new del mod modClrScheme chgLayout">
        <pc:chgData name="Robin Müller" userId="60926dc3-02ad-4d20-8df1-8b94517758bd" providerId="ADAL" clId="{9B40624B-2151-4F4E-8363-AB745A1D6FA1}" dt="2022-04-28T06:22:36.002" v="6603" actId="47"/>
        <pc:sldMkLst>
          <pc:docMk/>
          <pc:sldMk cId="3828425029" sldId="1100"/>
        </pc:sldMkLst>
        <pc:spChg chg="del mod ord">
          <ac:chgData name="Robin Müller" userId="60926dc3-02ad-4d20-8df1-8b94517758bd" providerId="ADAL" clId="{9B40624B-2151-4F4E-8363-AB745A1D6FA1}" dt="2022-04-23T09:22:09.675" v="1005" actId="700"/>
          <ac:spMkLst>
            <pc:docMk/>
            <pc:sldMk cId="3828425029" sldId="1100"/>
            <ac:spMk id="2" creationId="{31157C2A-9FB6-4F26-80FF-81BD78F34D08}"/>
          </ac:spMkLst>
        </pc:spChg>
        <pc:spChg chg="del mod ord">
          <ac:chgData name="Robin Müller" userId="60926dc3-02ad-4d20-8df1-8b94517758bd" providerId="ADAL" clId="{9B40624B-2151-4F4E-8363-AB745A1D6FA1}" dt="2022-04-23T09:22:09.675" v="1005" actId="700"/>
          <ac:spMkLst>
            <pc:docMk/>
            <pc:sldMk cId="3828425029" sldId="1100"/>
            <ac:spMk id="3" creationId="{CDCC41CA-4992-40A3-8D97-CD3E3C8BE0ED}"/>
          </ac:spMkLst>
        </pc:spChg>
        <pc:spChg chg="add mod ord">
          <ac:chgData name="Robin Müller" userId="60926dc3-02ad-4d20-8df1-8b94517758bd" providerId="ADAL" clId="{9B40624B-2151-4F4E-8363-AB745A1D6FA1}" dt="2022-04-23T09:22:12.919" v="1016" actId="20577"/>
          <ac:spMkLst>
            <pc:docMk/>
            <pc:sldMk cId="3828425029" sldId="1100"/>
            <ac:spMk id="4" creationId="{137A0A69-C9F2-4550-880E-57ECFAF57DD5}"/>
          </ac:spMkLst>
        </pc:spChg>
        <pc:spChg chg="add del mod ord">
          <ac:chgData name="Robin Müller" userId="60926dc3-02ad-4d20-8df1-8b94517758bd" providerId="ADAL" clId="{9B40624B-2151-4F4E-8363-AB745A1D6FA1}" dt="2022-04-23T09:22:15.325" v="1017" actId="478"/>
          <ac:spMkLst>
            <pc:docMk/>
            <pc:sldMk cId="3828425029" sldId="1100"/>
            <ac:spMk id="5" creationId="{91E51B77-4F56-45E5-9880-5E5248D16F45}"/>
          </ac:spMkLst>
        </pc:spChg>
        <pc:grpChg chg="add mod">
          <ac:chgData name="Robin Müller" userId="60926dc3-02ad-4d20-8df1-8b94517758bd" providerId="ADAL" clId="{9B40624B-2151-4F4E-8363-AB745A1D6FA1}" dt="2022-04-23T09:22:37.311" v="1026" actId="14100"/>
          <ac:grpSpMkLst>
            <pc:docMk/>
            <pc:sldMk cId="3828425029" sldId="1100"/>
            <ac:grpSpMk id="6" creationId="{3D41C863-89CD-4327-872A-72D027D8D1DC}"/>
          </ac:grpSpMkLst>
        </pc:grpChg>
        <pc:grpChg chg="add mod">
          <ac:chgData name="Robin Müller" userId="60926dc3-02ad-4d20-8df1-8b94517758bd" providerId="ADAL" clId="{9B40624B-2151-4F4E-8363-AB745A1D6FA1}" dt="2022-04-23T09:22:45.324" v="1028" actId="1076"/>
          <ac:grpSpMkLst>
            <pc:docMk/>
            <pc:sldMk cId="3828425029" sldId="1100"/>
            <ac:grpSpMk id="9" creationId="{E2248B59-BDA7-49BF-AA1F-4199EE7EDAC9}"/>
          </ac:grpSpMkLst>
        </pc:grpChg>
        <pc:picChg chg="mod">
          <ac:chgData name="Robin Müller" userId="60926dc3-02ad-4d20-8df1-8b94517758bd" providerId="ADAL" clId="{9B40624B-2151-4F4E-8363-AB745A1D6FA1}" dt="2022-04-23T09:22:18.598" v="1018"/>
          <ac:picMkLst>
            <pc:docMk/>
            <pc:sldMk cId="3828425029" sldId="1100"/>
            <ac:picMk id="7" creationId="{189EB833-68B9-4151-805E-F9FB1A7AAA7A}"/>
          </ac:picMkLst>
        </pc:picChg>
        <pc:picChg chg="mod">
          <ac:chgData name="Robin Müller" userId="60926dc3-02ad-4d20-8df1-8b94517758bd" providerId="ADAL" clId="{9B40624B-2151-4F4E-8363-AB745A1D6FA1}" dt="2022-04-23T09:22:18.598" v="1018"/>
          <ac:picMkLst>
            <pc:docMk/>
            <pc:sldMk cId="3828425029" sldId="1100"/>
            <ac:picMk id="8" creationId="{05CD3656-1180-4D3F-A423-85A2AD54C546}"/>
          </ac:picMkLst>
        </pc:picChg>
        <pc:picChg chg="mod">
          <ac:chgData name="Robin Müller" userId="60926dc3-02ad-4d20-8df1-8b94517758bd" providerId="ADAL" clId="{9B40624B-2151-4F4E-8363-AB745A1D6FA1}" dt="2022-04-23T09:22:18.598" v="1018"/>
          <ac:picMkLst>
            <pc:docMk/>
            <pc:sldMk cId="3828425029" sldId="1100"/>
            <ac:picMk id="10" creationId="{302E889A-048A-4CBD-8AAD-CE928477422B}"/>
          </ac:picMkLst>
        </pc:picChg>
        <pc:picChg chg="mod">
          <ac:chgData name="Robin Müller" userId="60926dc3-02ad-4d20-8df1-8b94517758bd" providerId="ADAL" clId="{9B40624B-2151-4F4E-8363-AB745A1D6FA1}" dt="2022-04-23T09:22:18.598" v="1018"/>
          <ac:picMkLst>
            <pc:docMk/>
            <pc:sldMk cId="3828425029" sldId="1100"/>
            <ac:picMk id="11" creationId="{8A42E65B-E9F6-429B-B36C-38F46E622DFD}"/>
          </ac:picMkLst>
        </pc:picChg>
      </pc:sldChg>
      <pc:sldChg chg="add del ord modNotesTx">
        <pc:chgData name="Robin Müller" userId="60926dc3-02ad-4d20-8df1-8b94517758bd" providerId="ADAL" clId="{9B40624B-2151-4F4E-8363-AB745A1D6FA1}" dt="2022-04-28T13:47:06.728" v="8375"/>
        <pc:sldMkLst>
          <pc:docMk/>
          <pc:sldMk cId="3745272370" sldId="1101"/>
        </pc:sldMkLst>
      </pc:sldChg>
      <pc:sldChg chg="new del">
        <pc:chgData name="Robin Müller" userId="60926dc3-02ad-4d20-8df1-8b94517758bd" providerId="ADAL" clId="{9B40624B-2151-4F4E-8363-AB745A1D6FA1}" dt="2022-04-24T09:17:29.841" v="1902" actId="47"/>
        <pc:sldMkLst>
          <pc:docMk/>
          <pc:sldMk cId="3750178908" sldId="1102"/>
        </pc:sldMkLst>
      </pc:sldChg>
      <pc:sldChg chg="addSp delSp modSp add mod">
        <pc:chgData name="Robin Müller" userId="60926dc3-02ad-4d20-8df1-8b94517758bd" providerId="ADAL" clId="{9B40624B-2151-4F4E-8363-AB745A1D6FA1}" dt="2022-04-24T10:09:08.080" v="3558" actId="255"/>
        <pc:sldMkLst>
          <pc:docMk/>
          <pc:sldMk cId="4170544068" sldId="1102"/>
        </pc:sldMkLst>
        <pc:spChg chg="mod">
          <ac:chgData name="Robin Müller" userId="60926dc3-02ad-4d20-8df1-8b94517758bd" providerId="ADAL" clId="{9B40624B-2151-4F4E-8363-AB745A1D6FA1}" dt="2022-04-24T09:39:08.282" v="2636" actId="20577"/>
          <ac:spMkLst>
            <pc:docMk/>
            <pc:sldMk cId="4170544068" sldId="1102"/>
            <ac:spMk id="2" creationId="{D15A8F5C-BC8C-45BE-94B2-CBA456474AA1}"/>
          </ac:spMkLst>
        </pc:spChg>
        <pc:spChg chg="mod">
          <ac:chgData name="Robin Müller" userId="60926dc3-02ad-4d20-8df1-8b94517758bd" providerId="ADAL" clId="{9B40624B-2151-4F4E-8363-AB745A1D6FA1}" dt="2022-04-24T10:09:08.080" v="3558" actId="255"/>
          <ac:spMkLst>
            <pc:docMk/>
            <pc:sldMk cId="4170544068" sldId="1102"/>
            <ac:spMk id="3" creationId="{C110372C-DC3A-47F3-A16B-6D8B5654C283}"/>
          </ac:spMkLst>
        </pc:spChg>
        <pc:picChg chg="del">
          <ac:chgData name="Robin Müller" userId="60926dc3-02ad-4d20-8df1-8b94517758bd" providerId="ADAL" clId="{9B40624B-2151-4F4E-8363-AB745A1D6FA1}" dt="2022-04-24T09:20:21.758" v="1932" actId="478"/>
          <ac:picMkLst>
            <pc:docMk/>
            <pc:sldMk cId="4170544068" sldId="1102"/>
            <ac:picMk id="5" creationId="{7AC3B55B-954E-45B0-97F1-89B2686F80FC}"/>
          </ac:picMkLst>
        </pc:picChg>
        <pc:picChg chg="add del">
          <ac:chgData name="Robin Müller" userId="60926dc3-02ad-4d20-8df1-8b94517758bd" providerId="ADAL" clId="{9B40624B-2151-4F4E-8363-AB745A1D6FA1}" dt="2022-04-24T09:23:54.386" v="2063" actId="22"/>
          <ac:picMkLst>
            <pc:docMk/>
            <pc:sldMk cId="4170544068" sldId="1102"/>
            <ac:picMk id="6" creationId="{72211D64-CC2B-40BA-B54D-3341DD8093CC}"/>
          </ac:picMkLst>
        </pc:picChg>
        <pc:picChg chg="add mod">
          <ac:chgData name="Robin Müller" userId="60926dc3-02ad-4d20-8df1-8b94517758bd" providerId="ADAL" clId="{9B40624B-2151-4F4E-8363-AB745A1D6FA1}" dt="2022-04-24T09:21:17.319" v="1950" actId="14100"/>
          <ac:picMkLst>
            <pc:docMk/>
            <pc:sldMk cId="4170544068" sldId="1102"/>
            <ac:picMk id="7" creationId="{9FA6037C-28D7-4082-9824-1B054C612CC5}"/>
          </ac:picMkLst>
        </pc:picChg>
        <pc:picChg chg="add mod modCrop">
          <ac:chgData name="Robin Müller" userId="60926dc3-02ad-4d20-8df1-8b94517758bd" providerId="ADAL" clId="{9B40624B-2151-4F4E-8363-AB745A1D6FA1}" dt="2022-04-24T09:20:35.517" v="1937" actId="1076"/>
          <ac:picMkLst>
            <pc:docMk/>
            <pc:sldMk cId="4170544068" sldId="1102"/>
            <ac:picMk id="8" creationId="{2743F0A6-A42F-4CB5-A3F2-5993F7B58D59}"/>
          </ac:picMkLst>
        </pc:picChg>
        <pc:picChg chg="add mod modCrop">
          <ac:chgData name="Robin Müller" userId="60926dc3-02ad-4d20-8df1-8b94517758bd" providerId="ADAL" clId="{9B40624B-2151-4F4E-8363-AB745A1D6FA1}" dt="2022-04-24T09:23:36.090" v="2048" actId="1036"/>
          <ac:picMkLst>
            <pc:docMk/>
            <pc:sldMk cId="4170544068" sldId="1102"/>
            <ac:picMk id="9" creationId="{016ABC97-F47A-4815-B2EE-227787FC9E4E}"/>
          </ac:picMkLst>
        </pc:picChg>
        <pc:picChg chg="del">
          <ac:chgData name="Robin Müller" userId="60926dc3-02ad-4d20-8df1-8b94517758bd" providerId="ADAL" clId="{9B40624B-2151-4F4E-8363-AB745A1D6FA1}" dt="2022-04-24T09:20:01.676" v="1917" actId="478"/>
          <ac:picMkLst>
            <pc:docMk/>
            <pc:sldMk cId="4170544068" sldId="1102"/>
            <ac:picMk id="2050" creationId="{0516D59C-590D-47C5-A29F-81BB2CD5ACB0}"/>
          </ac:picMkLst>
        </pc:picChg>
        <pc:picChg chg="del">
          <ac:chgData name="Robin Müller" userId="60926dc3-02ad-4d20-8df1-8b94517758bd" providerId="ADAL" clId="{9B40624B-2151-4F4E-8363-AB745A1D6FA1}" dt="2022-04-24T09:20:43.416" v="1939" actId="478"/>
          <ac:picMkLst>
            <pc:docMk/>
            <pc:sldMk cId="4170544068" sldId="1102"/>
            <ac:picMk id="2052" creationId="{CB6BD759-B3A5-4FFF-8EDC-CC177FAF6C3F}"/>
          </ac:picMkLst>
        </pc:picChg>
      </pc:sldChg>
      <pc:sldChg chg="addSp modSp new mod modClrScheme modAnim chgLayout">
        <pc:chgData name="Robin Müller" userId="60926dc3-02ad-4d20-8df1-8b94517758bd" providerId="ADAL" clId="{9B40624B-2151-4F4E-8363-AB745A1D6FA1}" dt="2022-04-28T14:43:36.497" v="8976"/>
        <pc:sldMkLst>
          <pc:docMk/>
          <pc:sldMk cId="663824360" sldId="1103"/>
        </pc:sldMkLst>
        <pc:spChg chg="add mod">
          <ac:chgData name="Robin Müller" userId="60926dc3-02ad-4d20-8df1-8b94517758bd" providerId="ADAL" clId="{9B40624B-2151-4F4E-8363-AB745A1D6FA1}" dt="2022-04-24T09:24:41.502" v="2100" actId="20577"/>
          <ac:spMkLst>
            <pc:docMk/>
            <pc:sldMk cId="663824360" sldId="1103"/>
            <ac:spMk id="2" creationId="{E1755214-C64A-45BD-993F-710F530C5DFD}"/>
          </ac:spMkLst>
        </pc:spChg>
        <pc:spChg chg="add mod">
          <ac:chgData name="Robin Müller" userId="60926dc3-02ad-4d20-8df1-8b94517758bd" providerId="ADAL" clId="{9B40624B-2151-4F4E-8363-AB745A1D6FA1}" dt="2022-04-28T14:28:25.425" v="8418" actId="27636"/>
          <ac:spMkLst>
            <pc:docMk/>
            <pc:sldMk cId="663824360" sldId="1103"/>
            <ac:spMk id="3" creationId="{7B094CFB-D6DA-43BB-AE1A-D3821E485FF1}"/>
          </ac:spMkLst>
        </pc:spChg>
      </pc:sldChg>
      <pc:sldChg chg="addSp delSp modSp new del mod modClrScheme chgLayout">
        <pc:chgData name="Robin Müller" userId="60926dc3-02ad-4d20-8df1-8b94517758bd" providerId="ADAL" clId="{9B40624B-2151-4F4E-8363-AB745A1D6FA1}" dt="2022-04-24T09:45:43.665" v="2714" actId="47"/>
        <pc:sldMkLst>
          <pc:docMk/>
          <pc:sldMk cId="3332037748" sldId="1104"/>
        </pc:sldMkLst>
        <pc:spChg chg="del mod ord">
          <ac:chgData name="Robin Müller" userId="60926dc3-02ad-4d20-8df1-8b94517758bd" providerId="ADAL" clId="{9B40624B-2151-4F4E-8363-AB745A1D6FA1}" dt="2022-04-24T09:39:18.643" v="2638" actId="700"/>
          <ac:spMkLst>
            <pc:docMk/>
            <pc:sldMk cId="3332037748" sldId="1104"/>
            <ac:spMk id="2" creationId="{6EC009AA-ABFE-44D2-8DCD-D4933B0D73B3}"/>
          </ac:spMkLst>
        </pc:spChg>
        <pc:spChg chg="del mod ord">
          <ac:chgData name="Robin Müller" userId="60926dc3-02ad-4d20-8df1-8b94517758bd" providerId="ADAL" clId="{9B40624B-2151-4F4E-8363-AB745A1D6FA1}" dt="2022-04-24T09:39:18.643" v="2638" actId="700"/>
          <ac:spMkLst>
            <pc:docMk/>
            <pc:sldMk cId="3332037748" sldId="1104"/>
            <ac:spMk id="3" creationId="{C73D211F-8806-468D-912F-43E5A2CB9F54}"/>
          </ac:spMkLst>
        </pc:spChg>
        <pc:spChg chg="add mod ord">
          <ac:chgData name="Robin Müller" userId="60926dc3-02ad-4d20-8df1-8b94517758bd" providerId="ADAL" clId="{9B40624B-2151-4F4E-8363-AB745A1D6FA1}" dt="2022-04-24T09:39:30.903" v="2657" actId="20577"/>
          <ac:spMkLst>
            <pc:docMk/>
            <pc:sldMk cId="3332037748" sldId="1104"/>
            <ac:spMk id="4" creationId="{AD9BD8D5-4AF2-46AC-91A4-1B6C5115D54A}"/>
          </ac:spMkLst>
        </pc:spChg>
        <pc:spChg chg="add mod ord">
          <ac:chgData name="Robin Müller" userId="60926dc3-02ad-4d20-8df1-8b94517758bd" providerId="ADAL" clId="{9B40624B-2151-4F4E-8363-AB745A1D6FA1}" dt="2022-04-24T09:39:18.643" v="2638" actId="700"/>
          <ac:spMkLst>
            <pc:docMk/>
            <pc:sldMk cId="3332037748" sldId="1104"/>
            <ac:spMk id="5" creationId="{A89FC62D-3650-4DCE-9D6B-267A27CD7FB1}"/>
          </ac:spMkLst>
        </pc:spChg>
      </pc:sldChg>
      <pc:sldChg chg="add del">
        <pc:chgData name="Robin Müller" userId="60926dc3-02ad-4d20-8df1-8b94517758bd" providerId="ADAL" clId="{9B40624B-2151-4F4E-8363-AB745A1D6FA1}" dt="2022-04-24T09:49:37.759" v="2805" actId="47"/>
        <pc:sldMkLst>
          <pc:docMk/>
          <pc:sldMk cId="921400081" sldId="1105"/>
        </pc:sldMkLst>
      </pc:sldChg>
      <pc:sldChg chg="addSp delSp modSp add del mod">
        <pc:chgData name="Robin Müller" userId="60926dc3-02ad-4d20-8df1-8b94517758bd" providerId="ADAL" clId="{9B40624B-2151-4F4E-8363-AB745A1D6FA1}" dt="2022-04-24T09:49:45.789" v="2807" actId="47"/>
        <pc:sldMkLst>
          <pc:docMk/>
          <pc:sldMk cId="4070897469" sldId="1106"/>
        </pc:sldMkLst>
        <pc:spChg chg="mod">
          <ac:chgData name="Robin Müller" userId="60926dc3-02ad-4d20-8df1-8b94517758bd" providerId="ADAL" clId="{9B40624B-2151-4F4E-8363-AB745A1D6FA1}" dt="2022-04-24T09:49:34.099" v="2804" actId="20577"/>
          <ac:spMkLst>
            <pc:docMk/>
            <pc:sldMk cId="4070897469" sldId="1106"/>
            <ac:spMk id="2" creationId="{D15A8F5C-BC8C-45BE-94B2-CBA456474AA1}"/>
          </ac:spMkLst>
        </pc:spChg>
        <pc:spChg chg="mod">
          <ac:chgData name="Robin Müller" userId="60926dc3-02ad-4d20-8df1-8b94517758bd" providerId="ADAL" clId="{9B40624B-2151-4F4E-8363-AB745A1D6FA1}" dt="2022-04-24T09:48:55.042" v="2796" actId="20577"/>
          <ac:spMkLst>
            <pc:docMk/>
            <pc:sldMk cId="4070897469" sldId="1106"/>
            <ac:spMk id="3" creationId="{C110372C-DC3A-47F3-A16B-6D8B5654C283}"/>
          </ac:spMkLst>
        </pc:spChg>
        <pc:picChg chg="add del mod">
          <ac:chgData name="Robin Müller" userId="60926dc3-02ad-4d20-8df1-8b94517758bd" providerId="ADAL" clId="{9B40624B-2151-4F4E-8363-AB745A1D6FA1}" dt="2022-04-24T09:46:13.165" v="2720" actId="478"/>
          <ac:picMkLst>
            <pc:docMk/>
            <pc:sldMk cId="4070897469" sldId="1106"/>
            <ac:picMk id="5" creationId="{6BD1B544-D73B-42F6-B7B5-502DBAE9C061}"/>
          </ac:picMkLst>
        </pc:picChg>
        <pc:picChg chg="del">
          <ac:chgData name="Robin Müller" userId="60926dc3-02ad-4d20-8df1-8b94517758bd" providerId="ADAL" clId="{9B40624B-2151-4F4E-8363-AB745A1D6FA1}" dt="2022-04-24T09:46:09.377" v="2716" actId="478"/>
          <ac:picMkLst>
            <pc:docMk/>
            <pc:sldMk cId="4070897469" sldId="1106"/>
            <ac:picMk id="7" creationId="{9FA6037C-28D7-4082-9824-1B054C612CC5}"/>
          </ac:picMkLst>
        </pc:picChg>
        <pc:picChg chg="del">
          <ac:chgData name="Robin Müller" userId="60926dc3-02ad-4d20-8df1-8b94517758bd" providerId="ADAL" clId="{9B40624B-2151-4F4E-8363-AB745A1D6FA1}" dt="2022-04-24T09:46:09.748" v="2717" actId="478"/>
          <ac:picMkLst>
            <pc:docMk/>
            <pc:sldMk cId="4070897469" sldId="1106"/>
            <ac:picMk id="8" creationId="{2743F0A6-A42F-4CB5-A3F2-5993F7B58D59}"/>
          </ac:picMkLst>
        </pc:picChg>
        <pc:picChg chg="del">
          <ac:chgData name="Robin Müller" userId="60926dc3-02ad-4d20-8df1-8b94517758bd" providerId="ADAL" clId="{9B40624B-2151-4F4E-8363-AB745A1D6FA1}" dt="2022-04-24T09:46:10.124" v="2718" actId="478"/>
          <ac:picMkLst>
            <pc:docMk/>
            <pc:sldMk cId="4070897469" sldId="1106"/>
            <ac:picMk id="9" creationId="{016ABC97-F47A-4815-B2EE-227787FC9E4E}"/>
          </ac:picMkLst>
        </pc:picChg>
        <pc:picChg chg="add del mod">
          <ac:chgData name="Robin Müller" userId="60926dc3-02ad-4d20-8df1-8b94517758bd" providerId="ADAL" clId="{9B40624B-2151-4F4E-8363-AB745A1D6FA1}" dt="2022-04-24T09:46:44.940" v="2722" actId="478"/>
          <ac:picMkLst>
            <pc:docMk/>
            <pc:sldMk cId="4070897469" sldId="1106"/>
            <ac:picMk id="10" creationId="{182324EE-D53D-4F21-B877-3C171FFD6317}"/>
          </ac:picMkLst>
        </pc:picChg>
        <pc:picChg chg="add mod modCrop">
          <ac:chgData name="Robin Müller" userId="60926dc3-02ad-4d20-8df1-8b94517758bd" providerId="ADAL" clId="{9B40624B-2151-4F4E-8363-AB745A1D6FA1}" dt="2022-04-24T09:47:27.218" v="2739" actId="1076"/>
          <ac:picMkLst>
            <pc:docMk/>
            <pc:sldMk cId="4070897469" sldId="1106"/>
            <ac:picMk id="12" creationId="{131BD712-9FDA-43E8-8225-933CD3CC59D0}"/>
          </ac:picMkLst>
        </pc:picChg>
        <pc:picChg chg="add mod">
          <ac:chgData name="Robin Müller" userId="60926dc3-02ad-4d20-8df1-8b94517758bd" providerId="ADAL" clId="{9B40624B-2151-4F4E-8363-AB745A1D6FA1}" dt="2022-04-24T09:48:04.029" v="2762" actId="1076"/>
          <ac:picMkLst>
            <pc:docMk/>
            <pc:sldMk cId="4070897469" sldId="1106"/>
            <ac:picMk id="14" creationId="{0193A3EC-B491-4D7A-B203-8111F868686A}"/>
          </ac:picMkLst>
        </pc:picChg>
        <pc:picChg chg="add mod">
          <ac:chgData name="Robin Müller" userId="60926dc3-02ad-4d20-8df1-8b94517758bd" providerId="ADAL" clId="{9B40624B-2151-4F4E-8363-AB745A1D6FA1}" dt="2022-04-24T09:48:52.028" v="2789" actId="1076"/>
          <ac:picMkLst>
            <pc:docMk/>
            <pc:sldMk cId="4070897469" sldId="1106"/>
            <ac:picMk id="16" creationId="{9FD875F0-8331-4E37-9A8E-CD542F534FBF}"/>
          </ac:picMkLst>
        </pc:picChg>
      </pc:sldChg>
      <pc:sldChg chg="addSp delSp modSp add del mod">
        <pc:chgData name="Robin Müller" userId="60926dc3-02ad-4d20-8df1-8b94517758bd" providerId="ADAL" clId="{9B40624B-2151-4F4E-8363-AB745A1D6FA1}" dt="2022-04-24T10:49:18.816" v="4298" actId="47"/>
        <pc:sldMkLst>
          <pc:docMk/>
          <pc:sldMk cId="1142671893" sldId="1107"/>
        </pc:sldMkLst>
        <pc:spChg chg="mod">
          <ac:chgData name="Robin Müller" userId="60926dc3-02ad-4d20-8df1-8b94517758bd" providerId="ADAL" clId="{9B40624B-2151-4F4E-8363-AB745A1D6FA1}" dt="2022-04-24T10:33:06.122" v="4212" actId="21"/>
          <ac:spMkLst>
            <pc:docMk/>
            <pc:sldMk cId="1142671893" sldId="1107"/>
            <ac:spMk id="3" creationId="{C110372C-DC3A-47F3-A16B-6D8B5654C283}"/>
          </ac:spMkLst>
        </pc:spChg>
        <pc:picChg chg="add del mod modCrop">
          <ac:chgData name="Robin Müller" userId="60926dc3-02ad-4d20-8df1-8b94517758bd" providerId="ADAL" clId="{9B40624B-2151-4F4E-8363-AB745A1D6FA1}" dt="2022-04-24T10:12:46.071" v="3684" actId="478"/>
          <ac:picMkLst>
            <pc:docMk/>
            <pc:sldMk cId="1142671893" sldId="1107"/>
            <ac:picMk id="5" creationId="{10D16FF4-0BE1-470D-BDF4-DF81CBEE0456}"/>
          </ac:picMkLst>
        </pc:picChg>
        <pc:picChg chg="add del mod">
          <ac:chgData name="Robin Müller" userId="60926dc3-02ad-4d20-8df1-8b94517758bd" providerId="ADAL" clId="{9B40624B-2151-4F4E-8363-AB745A1D6FA1}" dt="2022-04-24T10:15:34.478" v="3805" actId="478"/>
          <ac:picMkLst>
            <pc:docMk/>
            <pc:sldMk cId="1142671893" sldId="1107"/>
            <ac:picMk id="7" creationId="{A6667E5E-5C51-4F4B-A578-8F8A9E89D62C}"/>
          </ac:picMkLst>
        </pc:picChg>
        <pc:picChg chg="mod">
          <ac:chgData name="Robin Müller" userId="60926dc3-02ad-4d20-8df1-8b94517758bd" providerId="ADAL" clId="{9B40624B-2151-4F4E-8363-AB745A1D6FA1}" dt="2022-04-24T10:12:53.086" v="3694" actId="1076"/>
          <ac:picMkLst>
            <pc:docMk/>
            <pc:sldMk cId="1142671893" sldId="1107"/>
            <ac:picMk id="12" creationId="{131BD712-9FDA-43E8-8225-933CD3CC59D0}"/>
          </ac:picMkLst>
        </pc:picChg>
        <pc:picChg chg="del mod">
          <ac:chgData name="Robin Müller" userId="60926dc3-02ad-4d20-8df1-8b94517758bd" providerId="ADAL" clId="{9B40624B-2151-4F4E-8363-AB745A1D6FA1}" dt="2022-04-24T10:11:09.148" v="3595" actId="478"/>
          <ac:picMkLst>
            <pc:docMk/>
            <pc:sldMk cId="1142671893" sldId="1107"/>
            <ac:picMk id="14" creationId="{0193A3EC-B491-4D7A-B203-8111F868686A}"/>
          </ac:picMkLst>
        </pc:picChg>
        <pc:picChg chg="del mod">
          <ac:chgData name="Robin Müller" userId="60926dc3-02ad-4d20-8df1-8b94517758bd" providerId="ADAL" clId="{9B40624B-2151-4F4E-8363-AB745A1D6FA1}" dt="2022-04-24T10:32:55.863" v="4208" actId="21"/>
          <ac:picMkLst>
            <pc:docMk/>
            <pc:sldMk cId="1142671893" sldId="1107"/>
            <ac:picMk id="16" creationId="{9FD875F0-8331-4E37-9A8E-CD542F534FBF}"/>
          </ac:picMkLst>
        </pc:picChg>
      </pc:sldChg>
      <pc:sldChg chg="add del">
        <pc:chgData name="Robin Müller" userId="60926dc3-02ad-4d20-8df1-8b94517758bd" providerId="ADAL" clId="{9B40624B-2151-4F4E-8363-AB745A1D6FA1}" dt="2022-04-24T10:50:05.135" v="4301"/>
        <pc:sldMkLst>
          <pc:docMk/>
          <pc:sldMk cId="2463643248" sldId="1108"/>
        </pc:sldMkLst>
      </pc:sldChg>
      <pc:sldChg chg="addSp delSp modSp new add del mod ord modClrScheme chgLayout">
        <pc:chgData name="Robin Müller" userId="60926dc3-02ad-4d20-8df1-8b94517758bd" providerId="ADAL" clId="{9B40624B-2151-4F4E-8363-AB745A1D6FA1}" dt="2022-04-28T14:29:28.230" v="8424"/>
        <pc:sldMkLst>
          <pc:docMk/>
          <pc:sldMk cId="3277646388" sldId="1108"/>
        </pc:sldMkLst>
        <pc:spChg chg="del mod ord">
          <ac:chgData name="Robin Müller" userId="60926dc3-02ad-4d20-8df1-8b94517758bd" providerId="ADAL" clId="{9B40624B-2151-4F4E-8363-AB745A1D6FA1}" dt="2022-04-24T09:49:50.802" v="2809" actId="700"/>
          <ac:spMkLst>
            <pc:docMk/>
            <pc:sldMk cId="3277646388" sldId="1108"/>
            <ac:spMk id="2" creationId="{33A6CAB1-F436-4AF6-A6D7-1C8F79B9DC40}"/>
          </ac:spMkLst>
        </pc:spChg>
        <pc:spChg chg="del mod ord">
          <ac:chgData name="Robin Müller" userId="60926dc3-02ad-4d20-8df1-8b94517758bd" providerId="ADAL" clId="{9B40624B-2151-4F4E-8363-AB745A1D6FA1}" dt="2022-04-24T09:49:50.802" v="2809" actId="700"/>
          <ac:spMkLst>
            <pc:docMk/>
            <pc:sldMk cId="3277646388" sldId="1108"/>
            <ac:spMk id="3" creationId="{4FA26B00-B852-4187-B168-1301051464ED}"/>
          </ac:spMkLst>
        </pc:spChg>
        <pc:spChg chg="add mod ord">
          <ac:chgData name="Robin Müller" userId="60926dc3-02ad-4d20-8df1-8b94517758bd" providerId="ADAL" clId="{9B40624B-2151-4F4E-8363-AB745A1D6FA1}" dt="2022-04-24T09:49:54.836" v="2825" actId="20577"/>
          <ac:spMkLst>
            <pc:docMk/>
            <pc:sldMk cId="3277646388" sldId="1108"/>
            <ac:spMk id="4" creationId="{53164390-8B37-46B3-9B19-3A8163E06C64}"/>
          </ac:spMkLst>
        </pc:spChg>
        <pc:spChg chg="add del mod ord">
          <ac:chgData name="Robin Müller" userId="60926dc3-02ad-4d20-8df1-8b94517758bd" providerId="ADAL" clId="{9B40624B-2151-4F4E-8363-AB745A1D6FA1}" dt="2022-04-24T09:51:23.371" v="2826" actId="22"/>
          <ac:spMkLst>
            <pc:docMk/>
            <pc:sldMk cId="3277646388" sldId="1108"/>
            <ac:spMk id="5" creationId="{B1E80775-1494-4190-8A04-32DE57A848F0}"/>
          </ac:spMkLst>
        </pc:spChg>
        <pc:spChg chg="add mod">
          <ac:chgData name="Robin Müller" userId="60926dc3-02ad-4d20-8df1-8b94517758bd" providerId="ADAL" clId="{9B40624B-2151-4F4E-8363-AB745A1D6FA1}" dt="2022-04-24T09:52:06.064" v="2836" actId="1076"/>
          <ac:spMkLst>
            <pc:docMk/>
            <pc:sldMk cId="3277646388" sldId="1108"/>
            <ac:spMk id="8" creationId="{168FBFBF-4956-4599-81F4-C97E819C436B}"/>
          </ac:spMkLst>
        </pc:spChg>
        <pc:spChg chg="add mod ord">
          <ac:chgData name="Robin Müller" userId="60926dc3-02ad-4d20-8df1-8b94517758bd" providerId="ADAL" clId="{9B40624B-2151-4F4E-8363-AB745A1D6FA1}" dt="2022-04-24T09:52:32.170" v="2842" actId="207"/>
          <ac:spMkLst>
            <pc:docMk/>
            <pc:sldMk cId="3277646388" sldId="1108"/>
            <ac:spMk id="9" creationId="{E470DCE5-56FC-4F1E-8B6A-6871A5A2CB33}"/>
          </ac:spMkLst>
        </pc:spChg>
        <pc:picChg chg="add mod ord modCrop">
          <ac:chgData name="Robin Müller" userId="60926dc3-02ad-4d20-8df1-8b94517758bd" providerId="ADAL" clId="{9B40624B-2151-4F4E-8363-AB745A1D6FA1}" dt="2022-04-24T09:52:47.373" v="2845" actId="1076"/>
          <ac:picMkLst>
            <pc:docMk/>
            <pc:sldMk cId="3277646388" sldId="1108"/>
            <ac:picMk id="7" creationId="{07AA46FA-6A7A-46B7-891D-EF47372DB22B}"/>
          </ac:picMkLst>
        </pc:picChg>
      </pc:sldChg>
      <pc:sldChg chg="add del">
        <pc:chgData name="Robin Müller" userId="60926dc3-02ad-4d20-8df1-8b94517758bd" providerId="ADAL" clId="{9B40624B-2151-4F4E-8363-AB745A1D6FA1}" dt="2022-04-24T10:50:05.135" v="4301"/>
        <pc:sldMkLst>
          <pc:docMk/>
          <pc:sldMk cId="3286098301" sldId="1109"/>
        </pc:sldMkLst>
      </pc:sldChg>
      <pc:sldChg chg="addSp delSp modSp new add del mod ord modClrScheme chgLayout">
        <pc:chgData name="Robin Müller" userId="60926dc3-02ad-4d20-8df1-8b94517758bd" providerId="ADAL" clId="{9B40624B-2151-4F4E-8363-AB745A1D6FA1}" dt="2022-04-28T14:29:28.230" v="8424"/>
        <pc:sldMkLst>
          <pc:docMk/>
          <pc:sldMk cId="3385305048" sldId="1109"/>
        </pc:sldMkLst>
        <pc:spChg chg="del mod ord">
          <ac:chgData name="Robin Müller" userId="60926dc3-02ad-4d20-8df1-8b94517758bd" providerId="ADAL" clId="{9B40624B-2151-4F4E-8363-AB745A1D6FA1}" dt="2022-04-24T10:27:45.724" v="4151" actId="700"/>
          <ac:spMkLst>
            <pc:docMk/>
            <pc:sldMk cId="3385305048" sldId="1109"/>
            <ac:spMk id="2" creationId="{A8D4BC90-E9A7-4611-A2F1-50A80AA41B9D}"/>
          </ac:spMkLst>
        </pc:spChg>
        <pc:spChg chg="del mod ord">
          <ac:chgData name="Robin Müller" userId="60926dc3-02ad-4d20-8df1-8b94517758bd" providerId="ADAL" clId="{9B40624B-2151-4F4E-8363-AB745A1D6FA1}" dt="2022-04-24T10:27:45.724" v="4151" actId="700"/>
          <ac:spMkLst>
            <pc:docMk/>
            <pc:sldMk cId="3385305048" sldId="1109"/>
            <ac:spMk id="3" creationId="{0DADEA0B-5882-414D-A442-CB3CA6F3FE83}"/>
          </ac:spMkLst>
        </pc:spChg>
        <pc:spChg chg="add mod ord">
          <ac:chgData name="Robin Müller" userId="60926dc3-02ad-4d20-8df1-8b94517758bd" providerId="ADAL" clId="{9B40624B-2151-4F4E-8363-AB745A1D6FA1}" dt="2022-04-24T10:27:51.683" v="4159" actId="20577"/>
          <ac:spMkLst>
            <pc:docMk/>
            <pc:sldMk cId="3385305048" sldId="1109"/>
            <ac:spMk id="4" creationId="{72BD4879-44A7-4D51-B44B-8EFBD572C862}"/>
          </ac:spMkLst>
        </pc:spChg>
        <pc:spChg chg="add del mod ord">
          <ac:chgData name="Robin Müller" userId="60926dc3-02ad-4d20-8df1-8b94517758bd" providerId="ADAL" clId="{9B40624B-2151-4F4E-8363-AB745A1D6FA1}" dt="2022-04-24T10:31:03.498" v="4162"/>
          <ac:spMkLst>
            <pc:docMk/>
            <pc:sldMk cId="3385305048" sldId="1109"/>
            <ac:spMk id="5" creationId="{3ACE8F1B-E252-45BB-82AD-09971CCF441F}"/>
          </ac:spMkLst>
        </pc:spChg>
        <pc:spChg chg="add mod">
          <ac:chgData name="Robin Müller" userId="60926dc3-02ad-4d20-8df1-8b94517758bd" providerId="ADAL" clId="{9B40624B-2151-4F4E-8363-AB745A1D6FA1}" dt="2022-04-24T10:32:35.759" v="4199" actId="20577"/>
          <ac:spMkLst>
            <pc:docMk/>
            <pc:sldMk cId="3385305048" sldId="1109"/>
            <ac:spMk id="10" creationId="{6B05E6E6-57BF-455E-AA5E-BEFA520AED20}"/>
          </ac:spMkLst>
        </pc:spChg>
        <pc:spChg chg="add mod">
          <ac:chgData name="Robin Müller" userId="60926dc3-02ad-4d20-8df1-8b94517758bd" providerId="ADAL" clId="{9B40624B-2151-4F4E-8363-AB745A1D6FA1}" dt="2022-04-24T10:34:12.543" v="4232"/>
          <ac:spMkLst>
            <pc:docMk/>
            <pc:sldMk cId="3385305048" sldId="1109"/>
            <ac:spMk id="14" creationId="{CC55C1C3-716E-494E-A02E-311B51B159B8}"/>
          </ac:spMkLst>
        </pc:spChg>
        <pc:picChg chg="add mod">
          <ac:chgData name="Robin Müller" userId="60926dc3-02ad-4d20-8df1-8b94517758bd" providerId="ADAL" clId="{9B40624B-2151-4F4E-8363-AB745A1D6FA1}" dt="2022-04-24T10:27:55.036" v="4161" actId="1076"/>
          <ac:picMkLst>
            <pc:docMk/>
            <pc:sldMk cId="3385305048" sldId="1109"/>
            <ac:picMk id="6" creationId="{63AE947C-8C9D-45A1-B671-1B652C97E855}"/>
          </ac:picMkLst>
        </pc:picChg>
        <pc:picChg chg="add del mod">
          <ac:chgData name="Robin Müller" userId="60926dc3-02ad-4d20-8df1-8b94517758bd" providerId="ADAL" clId="{9B40624B-2151-4F4E-8363-AB745A1D6FA1}" dt="2022-04-24T10:31:16.557" v="4171" actId="21"/>
          <ac:picMkLst>
            <pc:docMk/>
            <pc:sldMk cId="3385305048" sldId="1109"/>
            <ac:picMk id="8" creationId="{A2FD890B-03AE-4277-90E3-1C8BB7C557ED}"/>
          </ac:picMkLst>
        </pc:picChg>
        <pc:picChg chg="add del mod">
          <ac:chgData name="Robin Müller" userId="60926dc3-02ad-4d20-8df1-8b94517758bd" providerId="ADAL" clId="{9B40624B-2151-4F4E-8363-AB745A1D6FA1}" dt="2022-04-24T10:31:44.367" v="4184" actId="478"/>
          <ac:picMkLst>
            <pc:docMk/>
            <pc:sldMk cId="3385305048" sldId="1109"/>
            <ac:picMk id="11" creationId="{C1D847D2-A21B-4CDA-8658-075D79C9E371}"/>
          </ac:picMkLst>
        </pc:picChg>
        <pc:picChg chg="add mod">
          <ac:chgData name="Robin Müller" userId="60926dc3-02ad-4d20-8df1-8b94517758bd" providerId="ADAL" clId="{9B40624B-2151-4F4E-8363-AB745A1D6FA1}" dt="2022-04-24T10:34:14.539" v="4233" actId="14100"/>
          <ac:picMkLst>
            <pc:docMk/>
            <pc:sldMk cId="3385305048" sldId="1109"/>
            <ac:picMk id="13" creationId="{CEEAF9C1-7861-4BB6-B035-8EDA066E7817}"/>
          </ac:picMkLst>
        </pc:picChg>
      </pc:sldChg>
      <pc:sldChg chg="addSp delSp modSp add del mod ord">
        <pc:chgData name="Robin Müller" userId="60926dc3-02ad-4d20-8df1-8b94517758bd" providerId="ADAL" clId="{9B40624B-2151-4F4E-8363-AB745A1D6FA1}" dt="2022-04-28T14:52:54.897" v="8998" actId="20577"/>
        <pc:sldMkLst>
          <pc:docMk/>
          <pc:sldMk cId="806646862" sldId="1110"/>
        </pc:sldMkLst>
        <pc:spChg chg="add mod">
          <ac:chgData name="Robin Müller" userId="60926dc3-02ad-4d20-8df1-8b94517758bd" providerId="ADAL" clId="{9B40624B-2151-4F4E-8363-AB745A1D6FA1}" dt="2022-04-26T06:22:58.459" v="4350" actId="1076"/>
          <ac:spMkLst>
            <pc:docMk/>
            <pc:sldMk cId="806646862" sldId="1110"/>
            <ac:spMk id="2" creationId="{3286ECC9-10F4-4057-948F-FBB0FA5487C8}"/>
          </ac:spMkLst>
        </pc:spChg>
        <pc:spChg chg="mod">
          <ac:chgData name="Robin Müller" userId="60926dc3-02ad-4d20-8df1-8b94517758bd" providerId="ADAL" clId="{9B40624B-2151-4F4E-8363-AB745A1D6FA1}" dt="2022-04-24T10:32:53.488" v="4207" actId="20577"/>
          <ac:spMkLst>
            <pc:docMk/>
            <pc:sldMk cId="806646862" sldId="1110"/>
            <ac:spMk id="4" creationId="{72BD4879-44A7-4D51-B44B-8EFBD572C862}"/>
          </ac:spMkLst>
        </pc:spChg>
        <pc:spChg chg="add mod">
          <ac:chgData name="Robin Müller" userId="60926dc3-02ad-4d20-8df1-8b94517758bd" providerId="ADAL" clId="{9B40624B-2151-4F4E-8363-AB745A1D6FA1}" dt="2022-04-26T06:22:29.735" v="4337" actId="20577"/>
          <ac:spMkLst>
            <pc:docMk/>
            <pc:sldMk cId="806646862" sldId="1110"/>
            <ac:spMk id="9" creationId="{BF446DDF-FC15-4CC8-946B-E51D5C468DC5}"/>
          </ac:spMkLst>
        </pc:spChg>
        <pc:spChg chg="mod">
          <ac:chgData name="Robin Müller" userId="60926dc3-02ad-4d20-8df1-8b94517758bd" providerId="ADAL" clId="{9B40624B-2151-4F4E-8363-AB745A1D6FA1}" dt="2022-04-28T14:52:54.897" v="8998" actId="20577"/>
          <ac:spMkLst>
            <pc:docMk/>
            <pc:sldMk cId="806646862" sldId="1110"/>
            <ac:spMk id="10" creationId="{6B05E6E6-57BF-455E-AA5E-BEFA520AED20}"/>
          </ac:spMkLst>
        </pc:spChg>
        <pc:picChg chg="add mod">
          <ac:chgData name="Robin Müller" userId="60926dc3-02ad-4d20-8df1-8b94517758bd" providerId="ADAL" clId="{9B40624B-2151-4F4E-8363-AB745A1D6FA1}" dt="2022-04-24T10:49:04.644" v="4297" actId="1038"/>
          <ac:picMkLst>
            <pc:docMk/>
            <pc:sldMk cId="806646862" sldId="1110"/>
            <ac:picMk id="3" creationId="{32A05354-47E5-43FB-BD5C-F569756C346C}"/>
          </ac:picMkLst>
        </pc:picChg>
        <pc:picChg chg="del">
          <ac:chgData name="Robin Müller" userId="60926dc3-02ad-4d20-8df1-8b94517758bd" providerId="ADAL" clId="{9B40624B-2151-4F4E-8363-AB745A1D6FA1}" dt="2022-04-24T10:32:58.107" v="4209" actId="478"/>
          <ac:picMkLst>
            <pc:docMk/>
            <pc:sldMk cId="806646862" sldId="1110"/>
            <ac:picMk id="6" creationId="{63AE947C-8C9D-45A1-B671-1B652C97E855}"/>
          </ac:picMkLst>
        </pc:picChg>
        <pc:picChg chg="add mod">
          <ac:chgData name="Robin Müller" userId="60926dc3-02ad-4d20-8df1-8b94517758bd" providerId="ADAL" clId="{9B40624B-2151-4F4E-8363-AB745A1D6FA1}" dt="2022-04-24T10:33:00.644" v="4211" actId="1076"/>
          <ac:picMkLst>
            <pc:docMk/>
            <pc:sldMk cId="806646862" sldId="1110"/>
            <ac:picMk id="7" creationId="{59354E9C-3C2E-464B-962B-A3C2005A0AE0}"/>
          </ac:picMkLst>
        </pc:picChg>
        <pc:picChg chg="add mod">
          <ac:chgData name="Robin Müller" userId="60926dc3-02ad-4d20-8df1-8b94517758bd" providerId="ADAL" clId="{9B40624B-2151-4F4E-8363-AB745A1D6FA1}" dt="2022-04-28T14:52:36.204" v="8979" actId="14826"/>
          <ac:picMkLst>
            <pc:docMk/>
            <pc:sldMk cId="806646862" sldId="1110"/>
            <ac:picMk id="8" creationId="{8025E4BE-3AA5-40B8-9DCA-C20AF12C831F}"/>
          </ac:picMkLst>
        </pc:picChg>
        <pc:picChg chg="del">
          <ac:chgData name="Robin Müller" userId="60926dc3-02ad-4d20-8df1-8b94517758bd" providerId="ADAL" clId="{9B40624B-2151-4F4E-8363-AB745A1D6FA1}" dt="2022-04-24T10:33:35.459" v="4218" actId="478"/>
          <ac:picMkLst>
            <pc:docMk/>
            <pc:sldMk cId="806646862" sldId="1110"/>
            <ac:picMk id="13" creationId="{CEEAF9C1-7861-4BB6-B035-8EDA066E7817}"/>
          </ac:picMkLst>
        </pc:picChg>
      </pc:sldChg>
      <pc:sldChg chg="add del">
        <pc:chgData name="Robin Müller" userId="60926dc3-02ad-4d20-8df1-8b94517758bd" providerId="ADAL" clId="{9B40624B-2151-4F4E-8363-AB745A1D6FA1}" dt="2022-04-24T10:50:05.135" v="4301"/>
        <pc:sldMkLst>
          <pc:docMk/>
          <pc:sldMk cId="3867700872" sldId="1110"/>
        </pc:sldMkLst>
      </pc:sldChg>
      <pc:sldChg chg="add del">
        <pc:chgData name="Robin Müller" userId="60926dc3-02ad-4d20-8df1-8b94517758bd" providerId="ADAL" clId="{9B40624B-2151-4F4E-8363-AB745A1D6FA1}" dt="2022-04-26T13:34:18.534" v="5528" actId="47"/>
        <pc:sldMkLst>
          <pc:docMk/>
          <pc:sldMk cId="2000934124" sldId="1112"/>
        </pc:sldMkLst>
      </pc:sldChg>
      <pc:sldChg chg="addSp modSp add del mod modAnim">
        <pc:chgData name="Robin Müller" userId="60926dc3-02ad-4d20-8df1-8b94517758bd" providerId="ADAL" clId="{9B40624B-2151-4F4E-8363-AB745A1D6FA1}" dt="2022-04-28T12:32:01.033" v="7553" actId="47"/>
        <pc:sldMkLst>
          <pc:docMk/>
          <pc:sldMk cId="618725195" sldId="1113"/>
        </pc:sldMkLst>
        <pc:spChg chg="mod">
          <ac:chgData name="Robin Müller" userId="60926dc3-02ad-4d20-8df1-8b94517758bd" providerId="ADAL" clId="{9B40624B-2151-4F4E-8363-AB745A1D6FA1}" dt="2022-04-27T14:39:48.631" v="5923" actId="20577"/>
          <ac:spMkLst>
            <pc:docMk/>
            <pc:sldMk cId="618725195" sldId="1113"/>
            <ac:spMk id="5" creationId="{FD3F7A30-BB67-4917-9B8D-B45057DD6541}"/>
          </ac:spMkLst>
        </pc:spChg>
        <pc:spChg chg="mod">
          <ac:chgData name="Robin Müller" userId="60926dc3-02ad-4d20-8df1-8b94517758bd" providerId="ADAL" clId="{9B40624B-2151-4F4E-8363-AB745A1D6FA1}" dt="2022-04-27T14:39:47.466" v="5914" actId="27636"/>
          <ac:spMkLst>
            <pc:docMk/>
            <pc:sldMk cId="618725195" sldId="1113"/>
            <ac:spMk id="10" creationId="{1BCA6F5A-652B-4F2F-ADF2-AA12271305C6}"/>
          </ac:spMkLst>
        </pc:spChg>
        <pc:picChg chg="add mod modCrop">
          <ac:chgData name="Robin Müller" userId="60926dc3-02ad-4d20-8df1-8b94517758bd" providerId="ADAL" clId="{9B40624B-2151-4F4E-8363-AB745A1D6FA1}" dt="2022-04-27T14:40:01.821" v="5924" actId="1076"/>
          <ac:picMkLst>
            <pc:docMk/>
            <pc:sldMk cId="618725195" sldId="1113"/>
            <ac:picMk id="6" creationId="{4261FB55-DCF2-4587-B2F0-B315B04C4A5C}"/>
          </ac:picMkLst>
        </pc:picChg>
        <pc:cxnChg chg="add mod">
          <ac:chgData name="Robin Müller" userId="60926dc3-02ad-4d20-8df1-8b94517758bd" providerId="ADAL" clId="{9B40624B-2151-4F4E-8363-AB745A1D6FA1}" dt="2022-04-27T14:40:01.821" v="5924" actId="1076"/>
          <ac:cxnSpMkLst>
            <pc:docMk/>
            <pc:sldMk cId="618725195" sldId="1113"/>
            <ac:cxnSpMk id="3" creationId="{6DC3ACC3-0F9D-4EB3-BCAD-3DC90D800F30}"/>
          </ac:cxnSpMkLst>
        </pc:cxnChg>
      </pc:sldChg>
      <pc:sldChg chg="add mod modShow modNotesTx">
        <pc:chgData name="Robin Müller" userId="60926dc3-02ad-4d20-8df1-8b94517758bd" providerId="ADAL" clId="{9B40624B-2151-4F4E-8363-AB745A1D6FA1}" dt="2022-04-26T13:31:53.676" v="5527" actId="729"/>
        <pc:sldMkLst>
          <pc:docMk/>
          <pc:sldMk cId="3911160524" sldId="1114"/>
        </pc:sldMkLst>
      </pc:sldChg>
      <pc:sldChg chg="add modNotesTx">
        <pc:chgData name="Robin Müller" userId="60926dc3-02ad-4d20-8df1-8b94517758bd" providerId="ADAL" clId="{9B40624B-2151-4F4E-8363-AB745A1D6FA1}" dt="2022-04-30T14:59:47.396" v="9559" actId="20577"/>
        <pc:sldMkLst>
          <pc:docMk/>
          <pc:sldMk cId="659342860" sldId="1115"/>
        </pc:sldMkLst>
      </pc:sldChg>
      <pc:sldChg chg="addSp delSp modSp new mod modClrScheme chgLayout">
        <pc:chgData name="Robin Müller" userId="60926dc3-02ad-4d20-8df1-8b94517758bd" providerId="ADAL" clId="{9B40624B-2151-4F4E-8363-AB745A1D6FA1}" dt="2022-04-28T12:31:48.954" v="7552" actId="20577"/>
        <pc:sldMkLst>
          <pc:docMk/>
          <pc:sldMk cId="1420431453" sldId="1116"/>
        </pc:sldMkLst>
        <pc:spChg chg="add mod ord">
          <ac:chgData name="Robin Müller" userId="60926dc3-02ad-4d20-8df1-8b94517758bd" providerId="ADAL" clId="{9B40624B-2151-4F4E-8363-AB745A1D6FA1}" dt="2022-04-28T12:31:48.954" v="7552" actId="20577"/>
          <ac:spMkLst>
            <pc:docMk/>
            <pc:sldMk cId="1420431453" sldId="1116"/>
            <ac:spMk id="2" creationId="{5C8A098F-B589-4B16-8CF7-FC3834D3EC5B}"/>
          </ac:spMkLst>
        </pc:spChg>
        <pc:spChg chg="add del mod">
          <ac:chgData name="Robin Müller" userId="60926dc3-02ad-4d20-8df1-8b94517758bd" providerId="ADAL" clId="{9B40624B-2151-4F4E-8363-AB745A1D6FA1}" dt="2022-04-27T14:22:24.619" v="5736" actId="931"/>
          <ac:spMkLst>
            <pc:docMk/>
            <pc:sldMk cId="1420431453" sldId="1116"/>
            <ac:spMk id="3" creationId="{FBDEDCA4-72C6-4822-8A2F-A0A1B04C42D0}"/>
          </ac:spMkLst>
        </pc:spChg>
        <pc:spChg chg="add del mod ord">
          <ac:chgData name="Robin Müller" userId="60926dc3-02ad-4d20-8df1-8b94517758bd" providerId="ADAL" clId="{9B40624B-2151-4F4E-8363-AB745A1D6FA1}" dt="2022-04-28T06:24:30.150" v="6611" actId="700"/>
          <ac:spMkLst>
            <pc:docMk/>
            <pc:sldMk cId="1420431453" sldId="1116"/>
            <ac:spMk id="7" creationId="{362817EE-70C4-4EC1-BDD0-E557900DA811}"/>
          </ac:spMkLst>
        </pc:spChg>
        <pc:spChg chg="add mod ord">
          <ac:chgData name="Robin Müller" userId="60926dc3-02ad-4d20-8df1-8b94517758bd" providerId="ADAL" clId="{9B40624B-2151-4F4E-8363-AB745A1D6FA1}" dt="2022-04-28T06:24:30.150" v="6611" actId="700"/>
          <ac:spMkLst>
            <pc:docMk/>
            <pc:sldMk cId="1420431453" sldId="1116"/>
            <ac:spMk id="8" creationId="{8FDBAAFD-F564-4318-A9D7-4F46907069C9}"/>
          </ac:spMkLst>
        </pc:spChg>
        <pc:picChg chg="add del mod">
          <ac:chgData name="Robin Müller" userId="60926dc3-02ad-4d20-8df1-8b94517758bd" providerId="ADAL" clId="{9B40624B-2151-4F4E-8363-AB745A1D6FA1}" dt="2022-04-27T14:22:28.874" v="5737" actId="478"/>
          <ac:picMkLst>
            <pc:docMk/>
            <pc:sldMk cId="1420431453" sldId="1116"/>
            <ac:picMk id="5" creationId="{E6848982-347C-4671-BA5D-B156C68AF92F}"/>
          </ac:picMkLst>
        </pc:picChg>
      </pc:sldChg>
      <pc:sldChg chg="addSp delSp modSp add mod modClrScheme modAnim chgLayout">
        <pc:chgData name="Robin Müller" userId="60926dc3-02ad-4d20-8df1-8b94517758bd" providerId="ADAL" clId="{9B40624B-2151-4F4E-8363-AB745A1D6FA1}" dt="2022-04-28T07:31:46.947" v="7171"/>
        <pc:sldMkLst>
          <pc:docMk/>
          <pc:sldMk cId="3529919093" sldId="1117"/>
        </pc:sldMkLst>
        <pc:spChg chg="add del mod">
          <ac:chgData name="Robin Müller" userId="60926dc3-02ad-4d20-8df1-8b94517758bd" providerId="ADAL" clId="{9B40624B-2151-4F4E-8363-AB745A1D6FA1}" dt="2022-04-27T14:23:24.311" v="5743" actId="478"/>
          <ac:spMkLst>
            <pc:docMk/>
            <pc:sldMk cId="3529919093" sldId="1117"/>
            <ac:spMk id="3" creationId="{118D7648-6C60-4AA2-A643-D2FEADE535BE}"/>
          </ac:spMkLst>
        </pc:spChg>
        <pc:spChg chg="add del mod">
          <ac:chgData name="Robin Müller" userId="60926dc3-02ad-4d20-8df1-8b94517758bd" providerId="ADAL" clId="{9B40624B-2151-4F4E-8363-AB745A1D6FA1}" dt="2022-04-28T06:38:43.963" v="6649" actId="478"/>
          <ac:spMkLst>
            <pc:docMk/>
            <pc:sldMk cId="3529919093" sldId="1117"/>
            <ac:spMk id="4" creationId="{AB801D29-3EF1-4DC4-9584-C48D70AA54BE}"/>
          </ac:spMkLst>
        </pc:spChg>
        <pc:spChg chg="add del mod">
          <ac:chgData name="Robin Müller" userId="60926dc3-02ad-4d20-8df1-8b94517758bd" providerId="ADAL" clId="{9B40624B-2151-4F4E-8363-AB745A1D6FA1}" dt="2022-04-28T06:38:46.039" v="6651" actId="478"/>
          <ac:spMkLst>
            <pc:docMk/>
            <pc:sldMk cId="3529919093" sldId="1117"/>
            <ac:spMk id="6" creationId="{496BE9C8-3E9B-4BD3-B4C2-2125EBB36BBB}"/>
          </ac:spMkLst>
        </pc:spChg>
        <pc:spChg chg="add del mod">
          <ac:chgData name="Robin Müller" userId="60926dc3-02ad-4d20-8df1-8b94517758bd" providerId="ADAL" clId="{9B40624B-2151-4F4E-8363-AB745A1D6FA1}" dt="2022-04-27T14:31:17.206" v="5849" actId="478"/>
          <ac:spMkLst>
            <pc:docMk/>
            <pc:sldMk cId="3529919093" sldId="1117"/>
            <ac:spMk id="8" creationId="{644BFBAA-266D-4CC4-9254-848ED1334466}"/>
          </ac:spMkLst>
        </pc:spChg>
        <pc:spChg chg="add del mod">
          <ac:chgData name="Robin Müller" userId="60926dc3-02ad-4d20-8df1-8b94517758bd" providerId="ADAL" clId="{9B40624B-2151-4F4E-8363-AB745A1D6FA1}" dt="2022-04-28T06:38:45.289" v="6650" actId="478"/>
          <ac:spMkLst>
            <pc:docMk/>
            <pc:sldMk cId="3529919093" sldId="1117"/>
            <ac:spMk id="9" creationId="{7D7413F3-FB1F-4A6B-875B-D417DB8AD38A}"/>
          </ac:spMkLst>
        </pc:spChg>
        <pc:spChg chg="mod">
          <ac:chgData name="Robin Müller" userId="60926dc3-02ad-4d20-8df1-8b94517758bd" providerId="ADAL" clId="{9B40624B-2151-4F4E-8363-AB745A1D6FA1}" dt="2022-04-28T06:44:50.360" v="6839" actId="1076"/>
          <ac:spMkLst>
            <pc:docMk/>
            <pc:sldMk cId="3529919093" sldId="1117"/>
            <ac:spMk id="12" creationId="{EF42DA79-5D73-4317-A6F8-E0582FD551D9}"/>
          </ac:spMkLst>
        </pc:spChg>
        <pc:spChg chg="mod">
          <ac:chgData name="Robin Müller" userId="60926dc3-02ad-4d20-8df1-8b94517758bd" providerId="ADAL" clId="{9B40624B-2151-4F4E-8363-AB745A1D6FA1}" dt="2022-04-28T06:45:06.223" v="6843" actId="1076"/>
          <ac:spMkLst>
            <pc:docMk/>
            <pc:sldMk cId="3529919093" sldId="1117"/>
            <ac:spMk id="15" creationId="{319C6D5D-2D2E-43C2-AB61-48BA4ED36925}"/>
          </ac:spMkLst>
        </pc:spChg>
        <pc:spChg chg="mod">
          <ac:chgData name="Robin Müller" userId="60926dc3-02ad-4d20-8df1-8b94517758bd" providerId="ADAL" clId="{9B40624B-2151-4F4E-8363-AB745A1D6FA1}" dt="2022-04-28T06:45:03.810" v="6842" actId="1076"/>
          <ac:spMkLst>
            <pc:docMk/>
            <pc:sldMk cId="3529919093" sldId="1117"/>
            <ac:spMk id="18" creationId="{11B66AA5-DFD1-48A8-B9B2-56742959621C}"/>
          </ac:spMkLst>
        </pc:spChg>
        <pc:spChg chg="add del mod ord">
          <ac:chgData name="Robin Müller" userId="60926dc3-02ad-4d20-8df1-8b94517758bd" providerId="ADAL" clId="{9B40624B-2151-4F4E-8363-AB745A1D6FA1}" dt="2022-04-28T06:49:02.510" v="6912" actId="478"/>
          <ac:spMkLst>
            <pc:docMk/>
            <pc:sldMk cId="3529919093" sldId="1117"/>
            <ac:spMk id="27" creationId="{F8A0B08C-BB99-454B-8885-F5269EBFD6BD}"/>
          </ac:spMkLst>
        </pc:spChg>
        <pc:spChg chg="add mod ord">
          <ac:chgData name="Robin Müller" userId="60926dc3-02ad-4d20-8df1-8b94517758bd" providerId="ADAL" clId="{9B40624B-2151-4F4E-8363-AB745A1D6FA1}" dt="2022-04-28T07:16:49.666" v="7163" actId="6549"/>
          <ac:spMkLst>
            <pc:docMk/>
            <pc:sldMk cId="3529919093" sldId="1117"/>
            <ac:spMk id="28" creationId="{B5BCD389-09F0-4508-9D84-636CD2D9C95C}"/>
          </ac:spMkLst>
        </pc:spChg>
        <pc:spChg chg="add mod">
          <ac:chgData name="Robin Müller" userId="60926dc3-02ad-4d20-8df1-8b94517758bd" providerId="ADAL" clId="{9B40624B-2151-4F4E-8363-AB745A1D6FA1}" dt="2022-04-28T06:54:23.484" v="7071"/>
          <ac:spMkLst>
            <pc:docMk/>
            <pc:sldMk cId="3529919093" sldId="1117"/>
            <ac:spMk id="29" creationId="{B1463278-1558-4198-938A-9B6F847464A5}"/>
          </ac:spMkLst>
        </pc:spChg>
        <pc:spChg chg="add del mod">
          <ac:chgData name="Robin Müller" userId="60926dc3-02ad-4d20-8df1-8b94517758bd" providerId="ADAL" clId="{9B40624B-2151-4F4E-8363-AB745A1D6FA1}" dt="2022-04-28T06:53:33.125" v="7062" actId="478"/>
          <ac:spMkLst>
            <pc:docMk/>
            <pc:sldMk cId="3529919093" sldId="1117"/>
            <ac:spMk id="30" creationId="{13D0DF10-1D82-4FBF-8A0D-13D024535D4E}"/>
          </ac:spMkLst>
        </pc:spChg>
        <pc:spChg chg="add mod">
          <ac:chgData name="Robin Müller" userId="60926dc3-02ad-4d20-8df1-8b94517758bd" providerId="ADAL" clId="{9B40624B-2151-4F4E-8363-AB745A1D6FA1}" dt="2022-04-28T06:54:23.484" v="7071"/>
          <ac:spMkLst>
            <pc:docMk/>
            <pc:sldMk cId="3529919093" sldId="1117"/>
            <ac:spMk id="31" creationId="{B83AE1F6-527D-4E3F-B14B-290C91283D00}"/>
          </ac:spMkLst>
        </pc:spChg>
        <pc:spChg chg="add mod">
          <ac:chgData name="Robin Müller" userId="60926dc3-02ad-4d20-8df1-8b94517758bd" providerId="ADAL" clId="{9B40624B-2151-4F4E-8363-AB745A1D6FA1}" dt="2022-04-28T06:54:23.484" v="7071"/>
          <ac:spMkLst>
            <pc:docMk/>
            <pc:sldMk cId="3529919093" sldId="1117"/>
            <ac:spMk id="32" creationId="{3FE67B82-BB00-434A-9D95-47D3974720C7}"/>
          </ac:spMkLst>
        </pc:spChg>
        <pc:spChg chg="add mod">
          <ac:chgData name="Robin Müller" userId="60926dc3-02ad-4d20-8df1-8b94517758bd" providerId="ADAL" clId="{9B40624B-2151-4F4E-8363-AB745A1D6FA1}" dt="2022-04-28T06:56:22.218" v="7145" actId="14100"/>
          <ac:spMkLst>
            <pc:docMk/>
            <pc:sldMk cId="3529919093" sldId="1117"/>
            <ac:spMk id="33" creationId="{0E384C30-C4BB-4C10-96F1-2BAE8A00A887}"/>
          </ac:spMkLst>
        </pc:spChg>
        <pc:spChg chg="add mod">
          <ac:chgData name="Robin Müller" userId="60926dc3-02ad-4d20-8df1-8b94517758bd" providerId="ADAL" clId="{9B40624B-2151-4F4E-8363-AB745A1D6FA1}" dt="2022-04-28T06:56:30.630" v="7148" actId="14100"/>
          <ac:spMkLst>
            <pc:docMk/>
            <pc:sldMk cId="3529919093" sldId="1117"/>
            <ac:spMk id="34" creationId="{DE3BA1F1-3AEA-4847-936A-5F97CEC65A0B}"/>
          </ac:spMkLst>
        </pc:spChg>
        <pc:spChg chg="add mod">
          <ac:chgData name="Robin Müller" userId="60926dc3-02ad-4d20-8df1-8b94517758bd" providerId="ADAL" clId="{9B40624B-2151-4F4E-8363-AB745A1D6FA1}" dt="2022-04-28T06:59:25.673" v="7162" actId="14100"/>
          <ac:spMkLst>
            <pc:docMk/>
            <pc:sldMk cId="3529919093" sldId="1117"/>
            <ac:spMk id="35" creationId="{B7E3F349-23A5-4F26-9C7C-D16488D15B6C}"/>
          </ac:spMkLst>
        </pc:spChg>
        <pc:grpChg chg="add del mod">
          <ac:chgData name="Robin Müller" userId="60926dc3-02ad-4d20-8df1-8b94517758bd" providerId="ADAL" clId="{9B40624B-2151-4F4E-8363-AB745A1D6FA1}" dt="2022-04-28T06:47:55.174" v="6890" actId="478"/>
          <ac:grpSpMkLst>
            <pc:docMk/>
            <pc:sldMk cId="3529919093" sldId="1117"/>
            <ac:grpSpMk id="10" creationId="{034428B8-14F2-49EA-89BF-0D9AF9DCBB69}"/>
          </ac:grpSpMkLst>
        </pc:grpChg>
        <pc:grpChg chg="add del mod">
          <ac:chgData name="Robin Müller" userId="60926dc3-02ad-4d20-8df1-8b94517758bd" providerId="ADAL" clId="{9B40624B-2151-4F4E-8363-AB745A1D6FA1}" dt="2022-04-28T06:47:55.174" v="6890" actId="478"/>
          <ac:grpSpMkLst>
            <pc:docMk/>
            <pc:sldMk cId="3529919093" sldId="1117"/>
            <ac:grpSpMk id="13" creationId="{46C6EE20-06F2-4AEB-8C6C-5AEEEEDBA73F}"/>
          </ac:grpSpMkLst>
        </pc:grpChg>
        <pc:grpChg chg="add del mod">
          <ac:chgData name="Robin Müller" userId="60926dc3-02ad-4d20-8df1-8b94517758bd" providerId="ADAL" clId="{9B40624B-2151-4F4E-8363-AB745A1D6FA1}" dt="2022-04-28T06:47:55.174" v="6890" actId="478"/>
          <ac:grpSpMkLst>
            <pc:docMk/>
            <pc:sldMk cId="3529919093" sldId="1117"/>
            <ac:grpSpMk id="16" creationId="{8C510C09-2CB6-44AA-A3E9-412B874241C2}"/>
          </ac:grpSpMkLst>
        </pc:grpChg>
        <pc:grpChg chg="add del mod">
          <ac:chgData name="Robin Müller" userId="60926dc3-02ad-4d20-8df1-8b94517758bd" providerId="ADAL" clId="{9B40624B-2151-4F4E-8363-AB745A1D6FA1}" dt="2022-04-28T06:48:36.580" v="6902" actId="478"/>
          <ac:grpSpMkLst>
            <pc:docMk/>
            <pc:sldMk cId="3529919093" sldId="1117"/>
            <ac:grpSpMk id="21" creationId="{8FE98304-1F03-43F1-9491-482F8796DA12}"/>
          </ac:grpSpMkLst>
        </pc:grpChg>
        <pc:grpChg chg="add mod">
          <ac:chgData name="Robin Müller" userId="60926dc3-02ad-4d20-8df1-8b94517758bd" providerId="ADAL" clId="{9B40624B-2151-4F4E-8363-AB745A1D6FA1}" dt="2022-04-28T06:53:52.305" v="7066" actId="1076"/>
          <ac:grpSpMkLst>
            <pc:docMk/>
            <pc:sldMk cId="3529919093" sldId="1117"/>
            <ac:grpSpMk id="24" creationId="{C4747E7B-8306-4DA6-A8DA-07FAC20A28B7}"/>
          </ac:grpSpMkLst>
        </pc:grpChg>
        <pc:picChg chg="del">
          <ac:chgData name="Robin Müller" userId="60926dc3-02ad-4d20-8df1-8b94517758bd" providerId="ADAL" clId="{9B40624B-2151-4F4E-8363-AB745A1D6FA1}" dt="2022-04-27T14:29:53.574" v="5822" actId="478"/>
          <ac:picMkLst>
            <pc:docMk/>
            <pc:sldMk cId="3529919093" sldId="1117"/>
            <ac:picMk id="2" creationId="{E3398E64-90EA-45F6-8B8B-E169EA4F81BC}"/>
          </ac:picMkLst>
        </pc:picChg>
        <pc:picChg chg="add del mod ord">
          <ac:chgData name="Robin Müller" userId="60926dc3-02ad-4d20-8df1-8b94517758bd" providerId="ADAL" clId="{9B40624B-2151-4F4E-8363-AB745A1D6FA1}" dt="2022-04-28T06:47:22.691" v="6882" actId="478"/>
          <ac:picMkLst>
            <pc:docMk/>
            <pc:sldMk cId="3529919093" sldId="1117"/>
            <ac:picMk id="7" creationId="{908A1B18-0F86-49E6-8106-DF50F667ECE6}"/>
          </ac:picMkLst>
        </pc:picChg>
        <pc:picChg chg="mod">
          <ac:chgData name="Robin Müller" userId="60926dc3-02ad-4d20-8df1-8b94517758bd" providerId="ADAL" clId="{9B40624B-2151-4F4E-8363-AB745A1D6FA1}" dt="2022-04-28T06:44:50.360" v="6839" actId="1076"/>
          <ac:picMkLst>
            <pc:docMk/>
            <pc:sldMk cId="3529919093" sldId="1117"/>
            <ac:picMk id="11" creationId="{0C7DCAC9-8003-490E-9840-218EF6BBE1D2}"/>
          </ac:picMkLst>
        </pc:picChg>
        <pc:picChg chg="mod">
          <ac:chgData name="Robin Müller" userId="60926dc3-02ad-4d20-8df1-8b94517758bd" providerId="ADAL" clId="{9B40624B-2151-4F4E-8363-AB745A1D6FA1}" dt="2022-04-28T06:45:06.223" v="6843" actId="1076"/>
          <ac:picMkLst>
            <pc:docMk/>
            <pc:sldMk cId="3529919093" sldId="1117"/>
            <ac:picMk id="14" creationId="{C5D25BCE-A7DB-4C60-A5D6-B24E8D306887}"/>
          </ac:picMkLst>
        </pc:picChg>
        <pc:picChg chg="mod">
          <ac:chgData name="Robin Müller" userId="60926dc3-02ad-4d20-8df1-8b94517758bd" providerId="ADAL" clId="{9B40624B-2151-4F4E-8363-AB745A1D6FA1}" dt="2022-04-28T06:45:03.810" v="6842" actId="1076"/>
          <ac:picMkLst>
            <pc:docMk/>
            <pc:sldMk cId="3529919093" sldId="1117"/>
            <ac:picMk id="17" creationId="{968CD2B7-17BC-4F50-B5BC-D8F5AA876EC6}"/>
          </ac:picMkLst>
        </pc:picChg>
        <pc:picChg chg="add del mod modCrop">
          <ac:chgData name="Robin Müller" userId="60926dc3-02ad-4d20-8df1-8b94517758bd" providerId="ADAL" clId="{9B40624B-2151-4F4E-8363-AB745A1D6FA1}" dt="2022-04-28T06:46:40.323" v="6874" actId="21"/>
          <ac:picMkLst>
            <pc:docMk/>
            <pc:sldMk cId="3529919093" sldId="1117"/>
            <ac:picMk id="20" creationId="{41243F29-7232-462B-B02C-929ABA65E857}"/>
          </ac:picMkLst>
        </pc:picChg>
        <pc:picChg chg="mod">
          <ac:chgData name="Robin Müller" userId="60926dc3-02ad-4d20-8df1-8b94517758bd" providerId="ADAL" clId="{9B40624B-2151-4F4E-8363-AB745A1D6FA1}" dt="2022-04-28T06:47:38.784" v="6883"/>
          <ac:picMkLst>
            <pc:docMk/>
            <pc:sldMk cId="3529919093" sldId="1117"/>
            <ac:picMk id="22" creationId="{A450AE50-AAEC-4C9A-B768-F6AD4C11A8D3}"/>
          </ac:picMkLst>
        </pc:picChg>
        <pc:picChg chg="mod">
          <ac:chgData name="Robin Müller" userId="60926dc3-02ad-4d20-8df1-8b94517758bd" providerId="ADAL" clId="{9B40624B-2151-4F4E-8363-AB745A1D6FA1}" dt="2022-04-28T06:47:38.784" v="6883"/>
          <ac:picMkLst>
            <pc:docMk/>
            <pc:sldMk cId="3529919093" sldId="1117"/>
            <ac:picMk id="23" creationId="{71B35AD9-612B-4D3F-B04F-DD54E0D47597}"/>
          </ac:picMkLst>
        </pc:picChg>
        <pc:picChg chg="mod">
          <ac:chgData name="Robin Müller" userId="60926dc3-02ad-4d20-8df1-8b94517758bd" providerId="ADAL" clId="{9B40624B-2151-4F4E-8363-AB745A1D6FA1}" dt="2022-04-28T06:48:36.772" v="6903"/>
          <ac:picMkLst>
            <pc:docMk/>
            <pc:sldMk cId="3529919093" sldId="1117"/>
            <ac:picMk id="25" creationId="{11667545-EABC-452C-8C3A-F19E6E021CA5}"/>
          </ac:picMkLst>
        </pc:picChg>
        <pc:picChg chg="mod">
          <ac:chgData name="Robin Müller" userId="60926dc3-02ad-4d20-8df1-8b94517758bd" providerId="ADAL" clId="{9B40624B-2151-4F4E-8363-AB745A1D6FA1}" dt="2022-04-28T06:48:36.772" v="6903"/>
          <ac:picMkLst>
            <pc:docMk/>
            <pc:sldMk cId="3529919093" sldId="1117"/>
            <ac:picMk id="26" creationId="{2F25D779-7866-474D-B31C-8474AE0EDAB2}"/>
          </ac:picMkLst>
        </pc:picChg>
      </pc:sldChg>
      <pc:sldChg chg="addSp delSp modSp new del mod modClrScheme chgLayout">
        <pc:chgData name="Robin Müller" userId="60926dc3-02ad-4d20-8df1-8b94517758bd" providerId="ADAL" clId="{9B40624B-2151-4F4E-8363-AB745A1D6FA1}" dt="2022-04-28T13:24:04.332" v="8085" actId="47"/>
        <pc:sldMkLst>
          <pc:docMk/>
          <pc:sldMk cId="3513967041" sldId="1118"/>
        </pc:sldMkLst>
        <pc:spChg chg="del mod ord">
          <ac:chgData name="Robin Müller" userId="60926dc3-02ad-4d20-8df1-8b94517758bd" providerId="ADAL" clId="{9B40624B-2151-4F4E-8363-AB745A1D6FA1}" dt="2022-04-27T14:48:12.571" v="5945" actId="700"/>
          <ac:spMkLst>
            <pc:docMk/>
            <pc:sldMk cId="3513967041" sldId="1118"/>
            <ac:spMk id="2" creationId="{39B4E043-9DC0-4ED1-B986-629D5F1D591C}"/>
          </ac:spMkLst>
        </pc:spChg>
        <pc:spChg chg="del mod ord">
          <ac:chgData name="Robin Müller" userId="60926dc3-02ad-4d20-8df1-8b94517758bd" providerId="ADAL" clId="{9B40624B-2151-4F4E-8363-AB745A1D6FA1}" dt="2022-04-27T14:48:12.571" v="5945" actId="700"/>
          <ac:spMkLst>
            <pc:docMk/>
            <pc:sldMk cId="3513967041" sldId="1118"/>
            <ac:spMk id="3" creationId="{61CD3D23-684E-4365-8916-9DDD6E506674}"/>
          </ac:spMkLst>
        </pc:spChg>
        <pc:spChg chg="add mod ord">
          <ac:chgData name="Robin Müller" userId="60926dc3-02ad-4d20-8df1-8b94517758bd" providerId="ADAL" clId="{9B40624B-2151-4F4E-8363-AB745A1D6FA1}" dt="2022-04-27T14:49:14.146" v="5992" actId="20577"/>
          <ac:spMkLst>
            <pc:docMk/>
            <pc:sldMk cId="3513967041" sldId="1118"/>
            <ac:spMk id="4" creationId="{12D54AE7-32E9-419F-A521-8D204A0BBEED}"/>
          </ac:spMkLst>
        </pc:spChg>
        <pc:spChg chg="add mod ord">
          <ac:chgData name="Robin Müller" userId="60926dc3-02ad-4d20-8df1-8b94517758bd" providerId="ADAL" clId="{9B40624B-2151-4F4E-8363-AB745A1D6FA1}" dt="2022-04-28T13:23:36.585" v="8060" actId="21"/>
          <ac:spMkLst>
            <pc:docMk/>
            <pc:sldMk cId="3513967041" sldId="1118"/>
            <ac:spMk id="5" creationId="{720A0E79-F14B-4916-97DC-5C62ADF994C3}"/>
          </ac:spMkLst>
        </pc:spChg>
      </pc:sldChg>
      <pc:sldChg chg="addSp delSp modSp new mod ord modClrScheme chgLayout">
        <pc:chgData name="Robin Müller" userId="60926dc3-02ad-4d20-8df1-8b94517758bd" providerId="ADAL" clId="{9B40624B-2151-4F4E-8363-AB745A1D6FA1}" dt="2022-04-28T13:45:36.397" v="8370"/>
        <pc:sldMkLst>
          <pc:docMk/>
          <pc:sldMk cId="4251808559" sldId="1119"/>
        </pc:sldMkLst>
        <pc:spChg chg="del mod ord">
          <ac:chgData name="Robin Müller" userId="60926dc3-02ad-4d20-8df1-8b94517758bd" providerId="ADAL" clId="{9B40624B-2151-4F4E-8363-AB745A1D6FA1}" dt="2022-04-27T15:12:41.443" v="6319" actId="700"/>
          <ac:spMkLst>
            <pc:docMk/>
            <pc:sldMk cId="4251808559" sldId="1119"/>
            <ac:spMk id="2" creationId="{F51B747B-56F3-493A-BD9A-10E9CDE422CA}"/>
          </ac:spMkLst>
        </pc:spChg>
        <pc:spChg chg="del">
          <ac:chgData name="Robin Müller" userId="60926dc3-02ad-4d20-8df1-8b94517758bd" providerId="ADAL" clId="{9B40624B-2151-4F4E-8363-AB745A1D6FA1}" dt="2022-04-27T15:12:41.443" v="6319" actId="700"/>
          <ac:spMkLst>
            <pc:docMk/>
            <pc:sldMk cId="4251808559" sldId="1119"/>
            <ac:spMk id="3" creationId="{A909387E-947F-40CE-8BEF-FCE4849C56CA}"/>
          </ac:spMkLst>
        </pc:spChg>
        <pc:spChg chg="del mod ord">
          <ac:chgData name="Robin Müller" userId="60926dc3-02ad-4d20-8df1-8b94517758bd" providerId="ADAL" clId="{9B40624B-2151-4F4E-8363-AB745A1D6FA1}" dt="2022-04-27T15:12:41.443" v="6319" actId="700"/>
          <ac:spMkLst>
            <pc:docMk/>
            <pc:sldMk cId="4251808559" sldId="1119"/>
            <ac:spMk id="4" creationId="{BBDDDFA6-DA43-4A42-AC38-06F762646505}"/>
          </ac:spMkLst>
        </pc:spChg>
        <pc:spChg chg="del">
          <ac:chgData name="Robin Müller" userId="60926dc3-02ad-4d20-8df1-8b94517758bd" providerId="ADAL" clId="{9B40624B-2151-4F4E-8363-AB745A1D6FA1}" dt="2022-04-27T15:12:41.443" v="6319" actId="700"/>
          <ac:spMkLst>
            <pc:docMk/>
            <pc:sldMk cId="4251808559" sldId="1119"/>
            <ac:spMk id="5" creationId="{79107A48-83B0-4AE3-8494-1DFABBEFB882}"/>
          </ac:spMkLst>
        </pc:spChg>
        <pc:spChg chg="del">
          <ac:chgData name="Robin Müller" userId="60926dc3-02ad-4d20-8df1-8b94517758bd" providerId="ADAL" clId="{9B40624B-2151-4F4E-8363-AB745A1D6FA1}" dt="2022-04-27T15:12:41.443" v="6319" actId="700"/>
          <ac:spMkLst>
            <pc:docMk/>
            <pc:sldMk cId="4251808559" sldId="1119"/>
            <ac:spMk id="6" creationId="{33421A31-86DC-4987-A40B-9FE2E4BC91C0}"/>
          </ac:spMkLst>
        </pc:spChg>
        <pc:spChg chg="add mod ord">
          <ac:chgData name="Robin Müller" userId="60926dc3-02ad-4d20-8df1-8b94517758bd" providerId="ADAL" clId="{9B40624B-2151-4F4E-8363-AB745A1D6FA1}" dt="2022-04-28T13:45:26.188" v="8366" actId="6549"/>
          <ac:spMkLst>
            <pc:docMk/>
            <pc:sldMk cId="4251808559" sldId="1119"/>
            <ac:spMk id="7" creationId="{C020A280-15A2-4B49-87FF-819A353AEAE2}"/>
          </ac:spMkLst>
        </pc:spChg>
        <pc:spChg chg="add del mod ord">
          <ac:chgData name="Robin Müller" userId="60926dc3-02ad-4d20-8df1-8b94517758bd" providerId="ADAL" clId="{9B40624B-2151-4F4E-8363-AB745A1D6FA1}" dt="2022-04-28T13:38:06.338" v="8257"/>
          <ac:spMkLst>
            <pc:docMk/>
            <pc:sldMk cId="4251808559" sldId="1119"/>
            <ac:spMk id="8" creationId="{B1C11AE3-1469-4E6C-83A8-DD20BCE1FC5E}"/>
          </ac:spMkLst>
        </pc:spChg>
        <pc:picChg chg="add mod">
          <ac:chgData name="Robin Müller" userId="60926dc3-02ad-4d20-8df1-8b94517758bd" providerId="ADAL" clId="{9B40624B-2151-4F4E-8363-AB745A1D6FA1}" dt="2022-04-28T13:38:08.535" v="8258" actId="27614"/>
          <ac:picMkLst>
            <pc:docMk/>
            <pc:sldMk cId="4251808559" sldId="1119"/>
            <ac:picMk id="3" creationId="{FA002487-1AFF-49D5-B60D-0FD68D2D86E7}"/>
          </ac:picMkLst>
        </pc:picChg>
      </pc:sldChg>
      <pc:sldChg chg="addSp modSp new mod modClrScheme modAnim chgLayout modNotesTx">
        <pc:chgData name="Robin Müller" userId="60926dc3-02ad-4d20-8df1-8b94517758bd" providerId="ADAL" clId="{9B40624B-2151-4F4E-8363-AB745A1D6FA1}" dt="2022-04-30T11:27:33.063" v="9221" actId="20577"/>
        <pc:sldMkLst>
          <pc:docMk/>
          <pc:sldMk cId="1247290161" sldId="1120"/>
        </pc:sldMkLst>
        <pc:spChg chg="add mod">
          <ac:chgData name="Robin Müller" userId="60926dc3-02ad-4d20-8df1-8b94517758bd" providerId="ADAL" clId="{9B40624B-2151-4F4E-8363-AB745A1D6FA1}" dt="2022-04-27T15:16:24.210" v="6430"/>
          <ac:spMkLst>
            <pc:docMk/>
            <pc:sldMk cId="1247290161" sldId="1120"/>
            <ac:spMk id="2" creationId="{44823029-02A6-4D7E-B548-0233C96F7050}"/>
          </ac:spMkLst>
        </pc:spChg>
        <pc:spChg chg="add mod">
          <ac:chgData name="Robin Müller" userId="60926dc3-02ad-4d20-8df1-8b94517758bd" providerId="ADAL" clId="{9B40624B-2151-4F4E-8363-AB745A1D6FA1}" dt="2022-04-28T13:46:03.134" v="8372" actId="12"/>
          <ac:spMkLst>
            <pc:docMk/>
            <pc:sldMk cId="1247290161" sldId="1120"/>
            <ac:spMk id="3" creationId="{AE9ABA35-177B-41B4-BEB3-0101B7E5BFE6}"/>
          </ac:spMkLst>
        </pc:spChg>
      </pc:sldChg>
      <pc:sldChg chg="addSp delSp modSp add mod delAnim modAnim">
        <pc:chgData name="Robin Müller" userId="60926dc3-02ad-4d20-8df1-8b94517758bd" providerId="ADAL" clId="{9B40624B-2151-4F4E-8363-AB745A1D6FA1}" dt="2022-04-28T13:31:19.044" v="8134" actId="208"/>
        <pc:sldMkLst>
          <pc:docMk/>
          <pc:sldMk cId="2171183243" sldId="1121"/>
        </pc:sldMkLst>
        <pc:spChg chg="add del mod">
          <ac:chgData name="Robin Müller" userId="60926dc3-02ad-4d20-8df1-8b94517758bd" providerId="ADAL" clId="{9B40624B-2151-4F4E-8363-AB745A1D6FA1}" dt="2022-04-28T12:59:24.860" v="7762" actId="478"/>
          <ac:spMkLst>
            <pc:docMk/>
            <pc:sldMk cId="2171183243" sldId="1121"/>
            <ac:spMk id="2" creationId="{238360BE-1EE7-422D-B791-E874ACB82513}"/>
          </ac:spMkLst>
        </pc:spChg>
        <pc:spChg chg="add mod">
          <ac:chgData name="Robin Müller" userId="60926dc3-02ad-4d20-8df1-8b94517758bd" providerId="ADAL" clId="{9B40624B-2151-4F4E-8363-AB745A1D6FA1}" dt="2022-04-28T13:31:19.044" v="8134" actId="208"/>
          <ac:spMkLst>
            <pc:docMk/>
            <pc:sldMk cId="2171183243" sldId="1121"/>
            <ac:spMk id="3" creationId="{F94EB668-93B7-4A7A-A640-14A6D16961F6}"/>
          </ac:spMkLst>
        </pc:spChg>
        <pc:spChg chg="mod">
          <ac:chgData name="Robin Müller" userId="60926dc3-02ad-4d20-8df1-8b94517758bd" providerId="ADAL" clId="{9B40624B-2151-4F4E-8363-AB745A1D6FA1}" dt="2022-04-28T06:22:32.367" v="6602" actId="20577"/>
          <ac:spMkLst>
            <pc:docMk/>
            <pc:sldMk cId="2171183243" sldId="1121"/>
            <ac:spMk id="4" creationId="{5905C66E-41F7-481A-8FFA-21586116E526}"/>
          </ac:spMkLst>
        </pc:spChg>
        <pc:spChg chg="add del mod">
          <ac:chgData name="Robin Müller" userId="60926dc3-02ad-4d20-8df1-8b94517758bd" providerId="ADAL" clId="{9B40624B-2151-4F4E-8363-AB745A1D6FA1}" dt="2022-04-28T12:59:37.628" v="7764" actId="478"/>
          <ac:spMkLst>
            <pc:docMk/>
            <pc:sldMk cId="2171183243" sldId="1121"/>
            <ac:spMk id="5" creationId="{34F2C36C-991D-4B15-8D1B-423F33736C09}"/>
          </ac:spMkLst>
        </pc:spChg>
        <pc:spChg chg="add del mod">
          <ac:chgData name="Robin Müller" userId="60926dc3-02ad-4d20-8df1-8b94517758bd" providerId="ADAL" clId="{9B40624B-2151-4F4E-8363-AB745A1D6FA1}" dt="2022-04-28T13:31:19.044" v="8134" actId="208"/>
          <ac:spMkLst>
            <pc:docMk/>
            <pc:sldMk cId="2171183243" sldId="1121"/>
            <ac:spMk id="7" creationId="{6F93DCAD-2B86-4644-8554-B6F9E827176B}"/>
          </ac:spMkLst>
        </pc:spChg>
        <pc:spChg chg="add del mod">
          <ac:chgData name="Robin Müller" userId="60926dc3-02ad-4d20-8df1-8b94517758bd" providerId="ADAL" clId="{9B40624B-2151-4F4E-8363-AB745A1D6FA1}" dt="2022-04-28T13:31:19.044" v="8134" actId="208"/>
          <ac:spMkLst>
            <pc:docMk/>
            <pc:sldMk cId="2171183243" sldId="1121"/>
            <ac:spMk id="8" creationId="{634E8FAB-6BBA-4DF8-9D02-1F4B76267205}"/>
          </ac:spMkLst>
        </pc:spChg>
        <pc:spChg chg="add del mod">
          <ac:chgData name="Robin Müller" userId="60926dc3-02ad-4d20-8df1-8b94517758bd" providerId="ADAL" clId="{9B40624B-2151-4F4E-8363-AB745A1D6FA1}" dt="2022-04-28T13:31:19.044" v="8134" actId="208"/>
          <ac:spMkLst>
            <pc:docMk/>
            <pc:sldMk cId="2171183243" sldId="1121"/>
            <ac:spMk id="9" creationId="{6F3BA97E-278E-47A2-989A-81D02DF67005}"/>
          </ac:spMkLst>
        </pc:spChg>
        <pc:spChg chg="add del mod">
          <ac:chgData name="Robin Müller" userId="60926dc3-02ad-4d20-8df1-8b94517758bd" providerId="ADAL" clId="{9B40624B-2151-4F4E-8363-AB745A1D6FA1}" dt="2022-04-28T13:01:44.399" v="7797"/>
          <ac:spMkLst>
            <pc:docMk/>
            <pc:sldMk cId="2171183243" sldId="1121"/>
            <ac:spMk id="11" creationId="{231BB0C0-AFCB-4E6D-888C-7169F5331E16}"/>
          </ac:spMkLst>
        </pc:spChg>
        <pc:spChg chg="add del mod">
          <ac:chgData name="Robin Müller" userId="60926dc3-02ad-4d20-8df1-8b94517758bd" providerId="ADAL" clId="{9B40624B-2151-4F4E-8363-AB745A1D6FA1}" dt="2022-04-28T13:31:19.044" v="8134" actId="208"/>
          <ac:spMkLst>
            <pc:docMk/>
            <pc:sldMk cId="2171183243" sldId="1121"/>
            <ac:spMk id="12" creationId="{5DC9216B-5F8E-4A34-B0D0-7EF3F0F76622}"/>
          </ac:spMkLst>
        </pc:spChg>
        <pc:spChg chg="add del mod">
          <ac:chgData name="Robin Müller" userId="60926dc3-02ad-4d20-8df1-8b94517758bd" providerId="ADAL" clId="{9B40624B-2151-4F4E-8363-AB745A1D6FA1}" dt="2022-04-28T13:31:19.044" v="8134" actId="208"/>
          <ac:spMkLst>
            <pc:docMk/>
            <pc:sldMk cId="2171183243" sldId="1121"/>
            <ac:spMk id="13" creationId="{9E9B3368-CA3D-4C11-8B54-9B8D399917F7}"/>
          </ac:spMkLst>
        </pc:spChg>
        <pc:spChg chg="add del mod">
          <ac:chgData name="Robin Müller" userId="60926dc3-02ad-4d20-8df1-8b94517758bd" providerId="ADAL" clId="{9B40624B-2151-4F4E-8363-AB745A1D6FA1}" dt="2022-04-28T13:31:19.044" v="8134" actId="208"/>
          <ac:spMkLst>
            <pc:docMk/>
            <pc:sldMk cId="2171183243" sldId="1121"/>
            <ac:spMk id="14" creationId="{02565DFB-734C-4598-B3C1-745C3D18C469}"/>
          </ac:spMkLst>
        </pc:spChg>
        <pc:spChg chg="add del mod">
          <ac:chgData name="Robin Müller" userId="60926dc3-02ad-4d20-8df1-8b94517758bd" providerId="ADAL" clId="{9B40624B-2151-4F4E-8363-AB745A1D6FA1}" dt="2022-04-28T13:31:19.044" v="8134" actId="208"/>
          <ac:spMkLst>
            <pc:docMk/>
            <pc:sldMk cId="2171183243" sldId="1121"/>
            <ac:spMk id="15" creationId="{85593E4D-DB03-41C9-8200-72B5C52AFC7A}"/>
          </ac:spMkLst>
        </pc:spChg>
        <pc:spChg chg="add del mod">
          <ac:chgData name="Robin Müller" userId="60926dc3-02ad-4d20-8df1-8b94517758bd" providerId="ADAL" clId="{9B40624B-2151-4F4E-8363-AB745A1D6FA1}" dt="2022-04-28T13:30:43.151" v="8130" actId="21"/>
          <ac:spMkLst>
            <pc:docMk/>
            <pc:sldMk cId="2171183243" sldId="1121"/>
            <ac:spMk id="52" creationId="{945A0B67-33F4-43BD-B9A2-CE42DD31AFCA}"/>
          </ac:spMkLst>
        </pc:spChg>
        <pc:spChg chg="add del mod">
          <ac:chgData name="Robin Müller" userId="60926dc3-02ad-4d20-8df1-8b94517758bd" providerId="ADAL" clId="{9B40624B-2151-4F4E-8363-AB745A1D6FA1}" dt="2022-04-28T13:30:43.151" v="8130" actId="21"/>
          <ac:spMkLst>
            <pc:docMk/>
            <pc:sldMk cId="2171183243" sldId="1121"/>
            <ac:spMk id="53" creationId="{D1AA4D7E-168A-4134-9E39-1998CE66A4FE}"/>
          </ac:spMkLst>
        </pc:spChg>
        <pc:spChg chg="add del mod">
          <ac:chgData name="Robin Müller" userId="60926dc3-02ad-4d20-8df1-8b94517758bd" providerId="ADAL" clId="{9B40624B-2151-4F4E-8363-AB745A1D6FA1}" dt="2022-04-28T13:30:43.151" v="8130" actId="21"/>
          <ac:spMkLst>
            <pc:docMk/>
            <pc:sldMk cId="2171183243" sldId="1121"/>
            <ac:spMk id="54" creationId="{4D11E7AB-1EDB-4684-9923-101B77C6CB88}"/>
          </ac:spMkLst>
        </pc:spChg>
        <pc:spChg chg="add del mod">
          <ac:chgData name="Robin Müller" userId="60926dc3-02ad-4d20-8df1-8b94517758bd" providerId="ADAL" clId="{9B40624B-2151-4F4E-8363-AB745A1D6FA1}" dt="2022-04-28T13:30:43.151" v="8130" actId="21"/>
          <ac:spMkLst>
            <pc:docMk/>
            <pc:sldMk cId="2171183243" sldId="1121"/>
            <ac:spMk id="55" creationId="{52E3E1C6-82FE-4602-904B-26C9533358FD}"/>
          </ac:spMkLst>
        </pc:spChg>
        <pc:spChg chg="add del mod">
          <ac:chgData name="Robin Müller" userId="60926dc3-02ad-4d20-8df1-8b94517758bd" providerId="ADAL" clId="{9B40624B-2151-4F4E-8363-AB745A1D6FA1}" dt="2022-04-28T13:30:43.151" v="8130" actId="21"/>
          <ac:spMkLst>
            <pc:docMk/>
            <pc:sldMk cId="2171183243" sldId="1121"/>
            <ac:spMk id="56" creationId="{0D7A7B39-3022-4E63-9220-AB23F1E522E2}"/>
          </ac:spMkLst>
        </pc:spChg>
        <pc:spChg chg="add del mod">
          <ac:chgData name="Robin Müller" userId="60926dc3-02ad-4d20-8df1-8b94517758bd" providerId="ADAL" clId="{9B40624B-2151-4F4E-8363-AB745A1D6FA1}" dt="2022-04-28T13:30:43.151" v="8130" actId="21"/>
          <ac:spMkLst>
            <pc:docMk/>
            <pc:sldMk cId="2171183243" sldId="1121"/>
            <ac:spMk id="57" creationId="{6204878D-8ECA-469A-BBE2-FDE421716D7B}"/>
          </ac:spMkLst>
        </pc:spChg>
        <pc:spChg chg="add del mod">
          <ac:chgData name="Robin Müller" userId="60926dc3-02ad-4d20-8df1-8b94517758bd" providerId="ADAL" clId="{9B40624B-2151-4F4E-8363-AB745A1D6FA1}" dt="2022-04-28T13:30:43.151" v="8130" actId="21"/>
          <ac:spMkLst>
            <pc:docMk/>
            <pc:sldMk cId="2171183243" sldId="1121"/>
            <ac:spMk id="58" creationId="{C4B27BDF-A8D1-4084-94AF-D80DF0604F12}"/>
          </ac:spMkLst>
        </pc:spChg>
        <pc:spChg chg="add del mod">
          <ac:chgData name="Robin Müller" userId="60926dc3-02ad-4d20-8df1-8b94517758bd" providerId="ADAL" clId="{9B40624B-2151-4F4E-8363-AB745A1D6FA1}" dt="2022-04-28T13:30:43.151" v="8130" actId="21"/>
          <ac:spMkLst>
            <pc:docMk/>
            <pc:sldMk cId="2171183243" sldId="1121"/>
            <ac:spMk id="59" creationId="{F342B213-2F65-47C3-8683-7D90AFA1BC07}"/>
          </ac:spMkLst>
        </pc:spChg>
        <pc:picChg chg="mod">
          <ac:chgData name="Robin Müller" userId="60926dc3-02ad-4d20-8df1-8b94517758bd" providerId="ADAL" clId="{9B40624B-2151-4F4E-8363-AB745A1D6FA1}" dt="2022-04-28T13:01:24.248" v="7790" actId="1076"/>
          <ac:picMkLst>
            <pc:docMk/>
            <pc:sldMk cId="2171183243" sldId="1121"/>
            <ac:picMk id="10" creationId="{516AEFAE-5CDA-4F1C-80E9-031BEFC22A84}"/>
          </ac:picMkLst>
        </pc:picChg>
        <pc:cxnChg chg="add del mod">
          <ac:chgData name="Robin Müller" userId="60926dc3-02ad-4d20-8df1-8b94517758bd" providerId="ADAL" clId="{9B40624B-2151-4F4E-8363-AB745A1D6FA1}" dt="2022-04-28T13:05:43.019" v="7836" actId="478"/>
          <ac:cxnSpMkLst>
            <pc:docMk/>
            <pc:sldMk cId="2171183243" sldId="1121"/>
            <ac:cxnSpMk id="16" creationId="{A1CF1EB5-6C05-472F-AB32-13327BADD150}"/>
          </ac:cxnSpMkLst>
        </pc:cxnChg>
        <pc:cxnChg chg="add del mod">
          <ac:chgData name="Robin Müller" userId="60926dc3-02ad-4d20-8df1-8b94517758bd" providerId="ADAL" clId="{9B40624B-2151-4F4E-8363-AB745A1D6FA1}" dt="2022-04-28T13:06:40.677" v="7845" actId="478"/>
          <ac:cxnSpMkLst>
            <pc:docMk/>
            <pc:sldMk cId="2171183243" sldId="1121"/>
            <ac:cxnSpMk id="32" creationId="{6AA7B24B-E06F-446B-9496-E39F206F6EFF}"/>
          </ac:cxnSpMkLst>
        </pc:cxnChg>
        <pc:cxnChg chg="add del mod">
          <ac:chgData name="Robin Müller" userId="60926dc3-02ad-4d20-8df1-8b94517758bd" providerId="ADAL" clId="{9B40624B-2151-4F4E-8363-AB745A1D6FA1}" dt="2022-04-28T13:07:47.627" v="7852" actId="478"/>
          <ac:cxnSpMkLst>
            <pc:docMk/>
            <pc:sldMk cId="2171183243" sldId="1121"/>
            <ac:cxnSpMk id="39" creationId="{27FEAE8C-67F6-4C2A-8461-8164C59444DB}"/>
          </ac:cxnSpMkLst>
        </pc:cxnChg>
        <pc:cxnChg chg="add del mod">
          <ac:chgData name="Robin Müller" userId="60926dc3-02ad-4d20-8df1-8b94517758bd" providerId="ADAL" clId="{9B40624B-2151-4F4E-8363-AB745A1D6FA1}" dt="2022-04-28T13:07:49.072" v="7853" actId="478"/>
          <ac:cxnSpMkLst>
            <pc:docMk/>
            <pc:sldMk cId="2171183243" sldId="1121"/>
            <ac:cxnSpMk id="40" creationId="{020C90C1-1512-4360-B48C-A78BAD8B23FE}"/>
          </ac:cxnSpMkLst>
        </pc:cxnChg>
        <pc:cxnChg chg="add del mod">
          <ac:chgData name="Robin Müller" userId="60926dc3-02ad-4d20-8df1-8b94517758bd" providerId="ADAL" clId="{9B40624B-2151-4F4E-8363-AB745A1D6FA1}" dt="2022-04-28T13:12:42.217" v="7897" actId="478"/>
          <ac:cxnSpMkLst>
            <pc:docMk/>
            <pc:sldMk cId="2171183243" sldId="1121"/>
            <ac:cxnSpMk id="42" creationId="{0B49B325-DE41-4B7E-95A9-EE82D1B2E02F}"/>
          </ac:cxnSpMkLst>
        </pc:cxnChg>
        <pc:cxnChg chg="add del mod">
          <ac:chgData name="Robin Müller" userId="60926dc3-02ad-4d20-8df1-8b94517758bd" providerId="ADAL" clId="{9B40624B-2151-4F4E-8363-AB745A1D6FA1}" dt="2022-04-28T13:12:44.637" v="7899" actId="478"/>
          <ac:cxnSpMkLst>
            <pc:docMk/>
            <pc:sldMk cId="2171183243" sldId="1121"/>
            <ac:cxnSpMk id="45" creationId="{A37BA029-DAA0-4ED5-8F4F-FCFAC7A26C87}"/>
          </ac:cxnSpMkLst>
        </pc:cxnChg>
        <pc:cxnChg chg="add del">
          <ac:chgData name="Robin Müller" userId="60926dc3-02ad-4d20-8df1-8b94517758bd" providerId="ADAL" clId="{9B40624B-2151-4F4E-8363-AB745A1D6FA1}" dt="2022-04-28T13:11:13.643" v="7882" actId="11529"/>
          <ac:cxnSpMkLst>
            <pc:docMk/>
            <pc:sldMk cId="2171183243" sldId="1121"/>
            <ac:cxnSpMk id="47" creationId="{2C7B3FD2-DAED-4AF5-9CE3-72FEADF69ED4}"/>
          </ac:cxnSpMkLst>
        </pc:cxnChg>
        <pc:cxnChg chg="add del mod">
          <ac:chgData name="Robin Müller" userId="60926dc3-02ad-4d20-8df1-8b94517758bd" providerId="ADAL" clId="{9B40624B-2151-4F4E-8363-AB745A1D6FA1}" dt="2022-04-28T13:12:43.409" v="7898" actId="478"/>
          <ac:cxnSpMkLst>
            <pc:docMk/>
            <pc:sldMk cId="2171183243" sldId="1121"/>
            <ac:cxnSpMk id="49" creationId="{9DA48CF9-BA34-4604-BF59-1B4269C8BD44}"/>
          </ac:cxnSpMkLst>
        </pc:cxnChg>
      </pc:sldChg>
      <pc:sldChg chg="delSp modSp add mod modAnim">
        <pc:chgData name="Robin Müller" userId="60926dc3-02ad-4d20-8df1-8b94517758bd" providerId="ADAL" clId="{9B40624B-2151-4F4E-8363-AB745A1D6FA1}" dt="2022-04-28T06:27:19.646" v="6648"/>
        <pc:sldMkLst>
          <pc:docMk/>
          <pc:sldMk cId="2745138651" sldId="1122"/>
        </pc:sldMkLst>
        <pc:spChg chg="mod">
          <ac:chgData name="Robin Müller" userId="60926dc3-02ad-4d20-8df1-8b94517758bd" providerId="ADAL" clId="{9B40624B-2151-4F4E-8363-AB745A1D6FA1}" dt="2022-04-28T06:27:19.646" v="6648"/>
          <ac:spMkLst>
            <pc:docMk/>
            <pc:sldMk cId="2745138651" sldId="1122"/>
            <ac:spMk id="5" creationId="{13FFA606-B8F4-4048-8B76-326E8BFCF041}"/>
          </ac:spMkLst>
        </pc:spChg>
        <pc:spChg chg="mod">
          <ac:chgData name="Robin Müller" userId="60926dc3-02ad-4d20-8df1-8b94517758bd" providerId="ADAL" clId="{9B40624B-2151-4F4E-8363-AB745A1D6FA1}" dt="2022-04-28T06:26:55.532" v="6646" actId="1076"/>
          <ac:spMkLst>
            <pc:docMk/>
            <pc:sldMk cId="2745138651" sldId="1122"/>
            <ac:spMk id="21" creationId="{24F9805A-1DFB-4E15-AFFA-BE3853AFE2FA}"/>
          </ac:spMkLst>
        </pc:spChg>
        <pc:spChg chg="mod">
          <ac:chgData name="Robin Müller" userId="60926dc3-02ad-4d20-8df1-8b94517758bd" providerId="ADAL" clId="{9B40624B-2151-4F4E-8363-AB745A1D6FA1}" dt="2022-04-28T06:26:43.983" v="6642" actId="14100"/>
          <ac:spMkLst>
            <pc:docMk/>
            <pc:sldMk cId="2745138651" sldId="1122"/>
            <ac:spMk id="24" creationId="{D3B693BB-89E9-4F73-949D-700532CD1166}"/>
          </ac:spMkLst>
        </pc:spChg>
        <pc:grpChg chg="mod">
          <ac:chgData name="Robin Müller" userId="60926dc3-02ad-4d20-8df1-8b94517758bd" providerId="ADAL" clId="{9B40624B-2151-4F4E-8363-AB745A1D6FA1}" dt="2022-04-28T06:26:55.532" v="6646" actId="1076"/>
          <ac:grpSpMkLst>
            <pc:docMk/>
            <pc:sldMk cId="2745138651" sldId="1122"/>
            <ac:grpSpMk id="19" creationId="{289A9F29-85F1-4F47-B162-CA48AB49405D}"/>
          </ac:grpSpMkLst>
        </pc:grpChg>
        <pc:grpChg chg="mod">
          <ac:chgData name="Robin Müller" userId="60926dc3-02ad-4d20-8df1-8b94517758bd" providerId="ADAL" clId="{9B40624B-2151-4F4E-8363-AB745A1D6FA1}" dt="2022-04-28T06:26:43.983" v="6642" actId="14100"/>
          <ac:grpSpMkLst>
            <pc:docMk/>
            <pc:sldMk cId="2745138651" sldId="1122"/>
            <ac:grpSpMk id="22" creationId="{9312060B-3145-4B92-A6D1-0806708C1047}"/>
          </ac:grpSpMkLst>
        </pc:grpChg>
        <pc:grpChg chg="del">
          <ac:chgData name="Robin Müller" userId="60926dc3-02ad-4d20-8df1-8b94517758bd" providerId="ADAL" clId="{9B40624B-2151-4F4E-8363-AB745A1D6FA1}" dt="2022-04-28T06:25:44.479" v="6618" actId="478"/>
          <ac:grpSpMkLst>
            <pc:docMk/>
            <pc:sldMk cId="2745138651" sldId="1122"/>
            <ac:grpSpMk id="25" creationId="{9D6779C9-6B9E-4382-8E45-FFE049F80F42}"/>
          </ac:grpSpMkLst>
        </pc:grpChg>
        <pc:picChg chg="mod">
          <ac:chgData name="Robin Müller" userId="60926dc3-02ad-4d20-8df1-8b94517758bd" providerId="ADAL" clId="{9B40624B-2151-4F4E-8363-AB745A1D6FA1}" dt="2022-04-28T06:26:55.532" v="6646" actId="1076"/>
          <ac:picMkLst>
            <pc:docMk/>
            <pc:sldMk cId="2745138651" sldId="1122"/>
            <ac:picMk id="20" creationId="{772A4568-5737-4AA2-AFD7-CDE3F54C57B7}"/>
          </ac:picMkLst>
        </pc:picChg>
        <pc:picChg chg="mod">
          <ac:chgData name="Robin Müller" userId="60926dc3-02ad-4d20-8df1-8b94517758bd" providerId="ADAL" clId="{9B40624B-2151-4F4E-8363-AB745A1D6FA1}" dt="2022-04-28T06:26:43.983" v="6642" actId="14100"/>
          <ac:picMkLst>
            <pc:docMk/>
            <pc:sldMk cId="2745138651" sldId="1122"/>
            <ac:picMk id="23" creationId="{DDF7AAF5-B56C-4255-BD51-25D55583473C}"/>
          </ac:picMkLst>
        </pc:picChg>
      </pc:sldChg>
      <pc:sldChg chg="addSp delSp modSp new mod modClrScheme modAnim chgLayout modNotesTx">
        <pc:chgData name="Robin Müller" userId="60926dc3-02ad-4d20-8df1-8b94517758bd" providerId="ADAL" clId="{9B40624B-2151-4F4E-8363-AB745A1D6FA1}" dt="2022-04-28T12:55:52.505" v="7760"/>
        <pc:sldMkLst>
          <pc:docMk/>
          <pc:sldMk cId="3958266059" sldId="1123"/>
        </pc:sldMkLst>
        <pc:spChg chg="del mod ord">
          <ac:chgData name="Robin Müller" userId="60926dc3-02ad-4d20-8df1-8b94517758bd" providerId="ADAL" clId="{9B40624B-2151-4F4E-8363-AB745A1D6FA1}" dt="2022-04-28T12:32:59.900" v="7555" actId="700"/>
          <ac:spMkLst>
            <pc:docMk/>
            <pc:sldMk cId="3958266059" sldId="1123"/>
            <ac:spMk id="2" creationId="{F32D0B54-EB23-4457-BAEF-39C8A4FF9EFE}"/>
          </ac:spMkLst>
        </pc:spChg>
        <pc:spChg chg="del mod ord">
          <ac:chgData name="Robin Müller" userId="60926dc3-02ad-4d20-8df1-8b94517758bd" providerId="ADAL" clId="{9B40624B-2151-4F4E-8363-AB745A1D6FA1}" dt="2022-04-28T12:32:59.900" v="7555" actId="700"/>
          <ac:spMkLst>
            <pc:docMk/>
            <pc:sldMk cId="3958266059" sldId="1123"/>
            <ac:spMk id="3" creationId="{695194D6-D35F-4284-9C4E-5EC7E341239D}"/>
          </ac:spMkLst>
        </pc:spChg>
        <pc:spChg chg="add mod ord">
          <ac:chgData name="Robin Müller" userId="60926dc3-02ad-4d20-8df1-8b94517758bd" providerId="ADAL" clId="{9B40624B-2151-4F4E-8363-AB745A1D6FA1}" dt="2022-04-28T12:55:52.505" v="7760"/>
          <ac:spMkLst>
            <pc:docMk/>
            <pc:sldMk cId="3958266059" sldId="1123"/>
            <ac:spMk id="4" creationId="{5289D702-016B-4582-8D28-BB7E05C21EF1}"/>
          </ac:spMkLst>
        </pc:spChg>
        <pc:spChg chg="add del mod ord">
          <ac:chgData name="Robin Müller" userId="60926dc3-02ad-4d20-8df1-8b94517758bd" providerId="ADAL" clId="{9B40624B-2151-4F4E-8363-AB745A1D6FA1}" dt="2022-04-28T12:33:44.030" v="7560" actId="700"/>
          <ac:spMkLst>
            <pc:docMk/>
            <pc:sldMk cId="3958266059" sldId="1123"/>
            <ac:spMk id="5" creationId="{9F4C6F14-F8EF-4370-99A2-B7D8A0895182}"/>
          </ac:spMkLst>
        </pc:spChg>
        <pc:spChg chg="add mod ord">
          <ac:chgData name="Robin Müller" userId="60926dc3-02ad-4d20-8df1-8b94517758bd" providerId="ADAL" clId="{9B40624B-2151-4F4E-8363-AB745A1D6FA1}" dt="2022-04-28T12:37:46.367" v="7609" actId="122"/>
          <ac:spMkLst>
            <pc:docMk/>
            <pc:sldMk cId="3958266059" sldId="1123"/>
            <ac:spMk id="6" creationId="{C516C062-8F48-47F2-BF9E-6D7FEDFB2A57}"/>
          </ac:spMkLst>
        </pc:spChg>
        <pc:spChg chg="add mod ord">
          <ac:chgData name="Robin Müller" userId="60926dc3-02ad-4d20-8df1-8b94517758bd" providerId="ADAL" clId="{9B40624B-2151-4F4E-8363-AB745A1D6FA1}" dt="2022-04-28T12:37:53.540" v="7612" actId="122"/>
          <ac:spMkLst>
            <pc:docMk/>
            <pc:sldMk cId="3958266059" sldId="1123"/>
            <ac:spMk id="7" creationId="{666B622A-F5E1-4B4D-848F-F93091D559E0}"/>
          </ac:spMkLst>
        </pc:spChg>
        <pc:spChg chg="add mod">
          <ac:chgData name="Robin Müller" userId="60926dc3-02ad-4d20-8df1-8b94517758bd" providerId="ADAL" clId="{9B40624B-2151-4F4E-8363-AB745A1D6FA1}" dt="2022-04-28T12:33:45.252" v="7561" actId="571"/>
          <ac:spMkLst>
            <pc:docMk/>
            <pc:sldMk cId="3958266059" sldId="1123"/>
            <ac:spMk id="8" creationId="{F0B48AE6-91E4-4BFB-B6B3-CF6028779241}"/>
          </ac:spMkLst>
        </pc:spChg>
        <pc:picChg chg="add del mod modCrop">
          <ac:chgData name="Robin Müller" userId="60926dc3-02ad-4d20-8df1-8b94517758bd" providerId="ADAL" clId="{9B40624B-2151-4F4E-8363-AB745A1D6FA1}" dt="2022-04-28T12:36:03.670" v="7586" actId="478"/>
          <ac:picMkLst>
            <pc:docMk/>
            <pc:sldMk cId="3958266059" sldId="1123"/>
            <ac:picMk id="10" creationId="{717167A1-709D-4D51-A1CC-756B05EDA121}"/>
          </ac:picMkLst>
        </pc:picChg>
        <pc:picChg chg="add mod">
          <ac:chgData name="Robin Müller" userId="60926dc3-02ad-4d20-8df1-8b94517758bd" providerId="ADAL" clId="{9B40624B-2151-4F4E-8363-AB745A1D6FA1}" dt="2022-04-28T12:37:33.851" v="7606" actId="1076"/>
          <ac:picMkLst>
            <pc:docMk/>
            <pc:sldMk cId="3958266059" sldId="1123"/>
            <ac:picMk id="12" creationId="{1EEA366F-FA7A-49D8-95F1-2B6350230D90}"/>
          </ac:picMkLst>
        </pc:picChg>
        <pc:picChg chg="add mod">
          <ac:chgData name="Robin Müller" userId="60926dc3-02ad-4d20-8df1-8b94517758bd" providerId="ADAL" clId="{9B40624B-2151-4F4E-8363-AB745A1D6FA1}" dt="2022-04-28T12:37:31.912" v="7605" actId="1076"/>
          <ac:picMkLst>
            <pc:docMk/>
            <pc:sldMk cId="3958266059" sldId="1123"/>
            <ac:picMk id="14" creationId="{21D695B8-1A6F-4FE5-8F09-0A1ABF00E8FD}"/>
          </ac:picMkLst>
        </pc:picChg>
      </pc:sldChg>
      <pc:sldChg chg="addSp delSp modSp add mod modAnim modNotesTx">
        <pc:chgData name="Robin Müller" userId="60926dc3-02ad-4d20-8df1-8b94517758bd" providerId="ADAL" clId="{9B40624B-2151-4F4E-8363-AB745A1D6FA1}" dt="2022-04-28T12:55:56.097" v="7761"/>
        <pc:sldMkLst>
          <pc:docMk/>
          <pc:sldMk cId="4253497344" sldId="1124"/>
        </pc:sldMkLst>
        <pc:spChg chg="mod">
          <ac:chgData name="Robin Müller" userId="60926dc3-02ad-4d20-8df1-8b94517758bd" providerId="ADAL" clId="{9B40624B-2151-4F4E-8363-AB745A1D6FA1}" dt="2022-04-28T12:55:56.097" v="7761"/>
          <ac:spMkLst>
            <pc:docMk/>
            <pc:sldMk cId="4253497344" sldId="1124"/>
            <ac:spMk id="4" creationId="{5289D702-016B-4582-8D28-BB7E05C21EF1}"/>
          </ac:spMkLst>
        </pc:spChg>
        <pc:spChg chg="mod">
          <ac:chgData name="Robin Müller" userId="60926dc3-02ad-4d20-8df1-8b94517758bd" providerId="ADAL" clId="{9B40624B-2151-4F4E-8363-AB745A1D6FA1}" dt="2022-04-28T12:39:03.758" v="7617" actId="20577"/>
          <ac:spMkLst>
            <pc:docMk/>
            <pc:sldMk cId="4253497344" sldId="1124"/>
            <ac:spMk id="6" creationId="{C516C062-8F48-47F2-BF9E-6D7FEDFB2A57}"/>
          </ac:spMkLst>
        </pc:spChg>
        <pc:spChg chg="mod">
          <ac:chgData name="Robin Müller" userId="60926dc3-02ad-4d20-8df1-8b94517758bd" providerId="ADAL" clId="{9B40624B-2151-4F4E-8363-AB745A1D6FA1}" dt="2022-04-28T12:39:21.696" v="7620"/>
          <ac:spMkLst>
            <pc:docMk/>
            <pc:sldMk cId="4253497344" sldId="1124"/>
            <ac:spMk id="7" creationId="{666B622A-F5E1-4B4D-848F-F93091D559E0}"/>
          </ac:spMkLst>
        </pc:spChg>
        <pc:picChg chg="add mod">
          <ac:chgData name="Robin Müller" userId="60926dc3-02ad-4d20-8df1-8b94517758bd" providerId="ADAL" clId="{9B40624B-2151-4F4E-8363-AB745A1D6FA1}" dt="2022-04-28T12:40:31.709" v="7628" actId="1076"/>
          <ac:picMkLst>
            <pc:docMk/>
            <pc:sldMk cId="4253497344" sldId="1124"/>
            <ac:picMk id="3" creationId="{15D554D7-1BEC-42BB-B99B-24490C1AEDB6}"/>
          </ac:picMkLst>
        </pc:picChg>
        <pc:picChg chg="add mod">
          <ac:chgData name="Robin Müller" userId="60926dc3-02ad-4d20-8df1-8b94517758bd" providerId="ADAL" clId="{9B40624B-2151-4F4E-8363-AB745A1D6FA1}" dt="2022-04-28T12:41:49.885" v="7637" actId="1076"/>
          <ac:picMkLst>
            <pc:docMk/>
            <pc:sldMk cId="4253497344" sldId="1124"/>
            <ac:picMk id="9" creationId="{144F714B-72AF-4393-BADC-DA2A0FEF8BCC}"/>
          </ac:picMkLst>
        </pc:picChg>
        <pc:picChg chg="del">
          <ac:chgData name="Robin Müller" userId="60926dc3-02ad-4d20-8df1-8b94517758bd" providerId="ADAL" clId="{9B40624B-2151-4F4E-8363-AB745A1D6FA1}" dt="2022-04-28T12:40:21.833" v="7621" actId="478"/>
          <ac:picMkLst>
            <pc:docMk/>
            <pc:sldMk cId="4253497344" sldId="1124"/>
            <ac:picMk id="12" creationId="{1EEA366F-FA7A-49D8-95F1-2B6350230D90}"/>
          </ac:picMkLst>
        </pc:picChg>
        <pc:picChg chg="del">
          <ac:chgData name="Robin Müller" userId="60926dc3-02ad-4d20-8df1-8b94517758bd" providerId="ADAL" clId="{9B40624B-2151-4F4E-8363-AB745A1D6FA1}" dt="2022-04-28T12:41:39.885" v="7629" actId="478"/>
          <ac:picMkLst>
            <pc:docMk/>
            <pc:sldMk cId="4253497344" sldId="1124"/>
            <ac:picMk id="14" creationId="{21D695B8-1A6F-4FE5-8F09-0A1ABF00E8FD}"/>
          </ac:picMkLst>
        </pc:picChg>
      </pc:sldChg>
      <pc:sldChg chg="addSp delSp modSp add mod modAnim">
        <pc:chgData name="Robin Müller" userId="60926dc3-02ad-4d20-8df1-8b94517758bd" providerId="ADAL" clId="{9B40624B-2151-4F4E-8363-AB745A1D6FA1}" dt="2022-04-28T13:31:33.018" v="8138" actId="167"/>
        <pc:sldMkLst>
          <pc:docMk/>
          <pc:sldMk cId="1430415756" sldId="1125"/>
        </pc:sldMkLst>
        <pc:spChg chg="del">
          <ac:chgData name="Robin Müller" userId="60926dc3-02ad-4d20-8df1-8b94517758bd" providerId="ADAL" clId="{9B40624B-2151-4F4E-8363-AB745A1D6FA1}" dt="2022-04-28T13:31:26.232" v="8135" actId="478"/>
          <ac:spMkLst>
            <pc:docMk/>
            <pc:sldMk cId="1430415756" sldId="1125"/>
            <ac:spMk id="3" creationId="{F94EB668-93B7-4A7A-A640-14A6D16961F6}"/>
          </ac:spMkLst>
        </pc:spChg>
        <pc:spChg chg="mod">
          <ac:chgData name="Robin Müller" userId="60926dc3-02ad-4d20-8df1-8b94517758bd" providerId="ADAL" clId="{9B40624B-2151-4F4E-8363-AB745A1D6FA1}" dt="2022-04-28T13:13:12.887" v="7921" actId="20577"/>
          <ac:spMkLst>
            <pc:docMk/>
            <pc:sldMk cId="1430415756" sldId="1125"/>
            <ac:spMk id="4" creationId="{5905C66E-41F7-481A-8FFA-21586116E526}"/>
          </ac:spMkLst>
        </pc:spChg>
        <pc:spChg chg="del">
          <ac:chgData name="Robin Müller" userId="60926dc3-02ad-4d20-8df1-8b94517758bd" providerId="ADAL" clId="{9B40624B-2151-4F4E-8363-AB745A1D6FA1}" dt="2022-04-28T13:31:26.232" v="8135" actId="478"/>
          <ac:spMkLst>
            <pc:docMk/>
            <pc:sldMk cId="1430415756" sldId="1125"/>
            <ac:spMk id="7" creationId="{6F93DCAD-2B86-4644-8554-B6F9E827176B}"/>
          </ac:spMkLst>
        </pc:spChg>
        <pc:spChg chg="del">
          <ac:chgData name="Robin Müller" userId="60926dc3-02ad-4d20-8df1-8b94517758bd" providerId="ADAL" clId="{9B40624B-2151-4F4E-8363-AB745A1D6FA1}" dt="2022-04-28T13:31:26.232" v="8135" actId="478"/>
          <ac:spMkLst>
            <pc:docMk/>
            <pc:sldMk cId="1430415756" sldId="1125"/>
            <ac:spMk id="8" creationId="{634E8FAB-6BBA-4DF8-9D02-1F4B76267205}"/>
          </ac:spMkLst>
        </pc:spChg>
        <pc:spChg chg="del">
          <ac:chgData name="Robin Müller" userId="60926dc3-02ad-4d20-8df1-8b94517758bd" providerId="ADAL" clId="{9B40624B-2151-4F4E-8363-AB745A1D6FA1}" dt="2022-04-28T13:31:26.232" v="8135" actId="478"/>
          <ac:spMkLst>
            <pc:docMk/>
            <pc:sldMk cId="1430415756" sldId="1125"/>
            <ac:spMk id="9" creationId="{6F3BA97E-278E-47A2-989A-81D02DF67005}"/>
          </ac:spMkLst>
        </pc:spChg>
        <pc:spChg chg="del">
          <ac:chgData name="Robin Müller" userId="60926dc3-02ad-4d20-8df1-8b94517758bd" providerId="ADAL" clId="{9B40624B-2151-4F4E-8363-AB745A1D6FA1}" dt="2022-04-28T13:31:26.232" v="8135" actId="478"/>
          <ac:spMkLst>
            <pc:docMk/>
            <pc:sldMk cId="1430415756" sldId="1125"/>
            <ac:spMk id="12" creationId="{5DC9216B-5F8E-4A34-B0D0-7EF3F0F76622}"/>
          </ac:spMkLst>
        </pc:spChg>
        <pc:spChg chg="del">
          <ac:chgData name="Robin Müller" userId="60926dc3-02ad-4d20-8df1-8b94517758bd" providerId="ADAL" clId="{9B40624B-2151-4F4E-8363-AB745A1D6FA1}" dt="2022-04-28T13:31:26.232" v="8135" actId="478"/>
          <ac:spMkLst>
            <pc:docMk/>
            <pc:sldMk cId="1430415756" sldId="1125"/>
            <ac:spMk id="13" creationId="{9E9B3368-CA3D-4C11-8B54-9B8D399917F7}"/>
          </ac:spMkLst>
        </pc:spChg>
        <pc:spChg chg="del">
          <ac:chgData name="Robin Müller" userId="60926dc3-02ad-4d20-8df1-8b94517758bd" providerId="ADAL" clId="{9B40624B-2151-4F4E-8363-AB745A1D6FA1}" dt="2022-04-28T13:31:26.232" v="8135" actId="478"/>
          <ac:spMkLst>
            <pc:docMk/>
            <pc:sldMk cId="1430415756" sldId="1125"/>
            <ac:spMk id="14" creationId="{02565DFB-734C-4598-B3C1-745C3D18C469}"/>
          </ac:spMkLst>
        </pc:spChg>
        <pc:spChg chg="del">
          <ac:chgData name="Robin Müller" userId="60926dc3-02ad-4d20-8df1-8b94517758bd" providerId="ADAL" clId="{9B40624B-2151-4F4E-8363-AB745A1D6FA1}" dt="2022-04-28T13:31:26.232" v="8135" actId="478"/>
          <ac:spMkLst>
            <pc:docMk/>
            <pc:sldMk cId="1430415756" sldId="1125"/>
            <ac:spMk id="15" creationId="{85593E4D-DB03-41C9-8200-72B5C52AFC7A}"/>
          </ac:spMkLst>
        </pc:spChg>
        <pc:spChg chg="add mod ord">
          <ac:chgData name="Robin Müller" userId="60926dc3-02ad-4d20-8df1-8b94517758bd" providerId="ADAL" clId="{9B40624B-2151-4F4E-8363-AB745A1D6FA1}" dt="2022-04-28T13:31:31.051" v="8137" actId="167"/>
          <ac:spMkLst>
            <pc:docMk/>
            <pc:sldMk cId="1430415756" sldId="1125"/>
            <ac:spMk id="16" creationId="{245CD14A-F10C-4F79-B340-ECA4B1EEE92F}"/>
          </ac:spMkLst>
        </pc:spChg>
        <pc:spChg chg="add mod ord">
          <ac:chgData name="Robin Müller" userId="60926dc3-02ad-4d20-8df1-8b94517758bd" providerId="ADAL" clId="{9B40624B-2151-4F4E-8363-AB745A1D6FA1}" dt="2022-04-28T13:31:31.051" v="8137" actId="167"/>
          <ac:spMkLst>
            <pc:docMk/>
            <pc:sldMk cId="1430415756" sldId="1125"/>
            <ac:spMk id="17" creationId="{43F45A1A-B263-464A-B068-F1CDD6057BDE}"/>
          </ac:spMkLst>
        </pc:spChg>
        <pc:spChg chg="add mod ord">
          <ac:chgData name="Robin Müller" userId="60926dc3-02ad-4d20-8df1-8b94517758bd" providerId="ADAL" clId="{9B40624B-2151-4F4E-8363-AB745A1D6FA1}" dt="2022-04-28T13:31:31.051" v="8137" actId="167"/>
          <ac:spMkLst>
            <pc:docMk/>
            <pc:sldMk cId="1430415756" sldId="1125"/>
            <ac:spMk id="18" creationId="{8A1829F9-F291-48B6-83CD-7ABE748AC603}"/>
          </ac:spMkLst>
        </pc:spChg>
        <pc:spChg chg="add mod ord">
          <ac:chgData name="Robin Müller" userId="60926dc3-02ad-4d20-8df1-8b94517758bd" providerId="ADAL" clId="{9B40624B-2151-4F4E-8363-AB745A1D6FA1}" dt="2022-04-28T13:31:31.051" v="8137" actId="167"/>
          <ac:spMkLst>
            <pc:docMk/>
            <pc:sldMk cId="1430415756" sldId="1125"/>
            <ac:spMk id="19" creationId="{0C57010F-D08A-4F55-87D6-1ED87571271D}"/>
          </ac:spMkLst>
        </pc:spChg>
        <pc:spChg chg="add mod ord">
          <ac:chgData name="Robin Müller" userId="60926dc3-02ad-4d20-8df1-8b94517758bd" providerId="ADAL" clId="{9B40624B-2151-4F4E-8363-AB745A1D6FA1}" dt="2022-04-28T13:31:31.051" v="8137" actId="167"/>
          <ac:spMkLst>
            <pc:docMk/>
            <pc:sldMk cId="1430415756" sldId="1125"/>
            <ac:spMk id="20" creationId="{84F90622-2B99-4D73-A5C5-EE56F57664A1}"/>
          </ac:spMkLst>
        </pc:spChg>
        <pc:spChg chg="add mod ord">
          <ac:chgData name="Robin Müller" userId="60926dc3-02ad-4d20-8df1-8b94517758bd" providerId="ADAL" clId="{9B40624B-2151-4F4E-8363-AB745A1D6FA1}" dt="2022-04-28T13:31:31.051" v="8137" actId="167"/>
          <ac:spMkLst>
            <pc:docMk/>
            <pc:sldMk cId="1430415756" sldId="1125"/>
            <ac:spMk id="21" creationId="{D7942CC0-3D98-4F82-BDC4-4FAA6304B9CF}"/>
          </ac:spMkLst>
        </pc:spChg>
        <pc:spChg chg="add mod ord">
          <ac:chgData name="Robin Müller" userId="60926dc3-02ad-4d20-8df1-8b94517758bd" providerId="ADAL" clId="{9B40624B-2151-4F4E-8363-AB745A1D6FA1}" dt="2022-04-28T13:31:31.051" v="8137" actId="167"/>
          <ac:spMkLst>
            <pc:docMk/>
            <pc:sldMk cId="1430415756" sldId="1125"/>
            <ac:spMk id="22" creationId="{F056AA1D-D320-483A-8F1D-23D802B8898C}"/>
          </ac:spMkLst>
        </pc:spChg>
        <pc:spChg chg="add mod ord">
          <ac:chgData name="Robin Müller" userId="60926dc3-02ad-4d20-8df1-8b94517758bd" providerId="ADAL" clId="{9B40624B-2151-4F4E-8363-AB745A1D6FA1}" dt="2022-04-28T13:31:31.051" v="8137" actId="167"/>
          <ac:spMkLst>
            <pc:docMk/>
            <pc:sldMk cId="1430415756" sldId="1125"/>
            <ac:spMk id="23" creationId="{3DE0F3D6-A99D-43DC-B6B4-26DFF0873B49}"/>
          </ac:spMkLst>
        </pc:spChg>
        <pc:picChg chg="ord">
          <ac:chgData name="Robin Müller" userId="60926dc3-02ad-4d20-8df1-8b94517758bd" providerId="ADAL" clId="{9B40624B-2151-4F4E-8363-AB745A1D6FA1}" dt="2022-04-28T13:31:33.018" v="8138" actId="167"/>
          <ac:picMkLst>
            <pc:docMk/>
            <pc:sldMk cId="1430415756" sldId="1125"/>
            <ac:picMk id="10" creationId="{516AEFAE-5CDA-4F1C-80E9-031BEFC22A84}"/>
          </ac:picMkLst>
        </pc:picChg>
        <pc:cxnChg chg="mod">
          <ac:chgData name="Robin Müller" userId="60926dc3-02ad-4d20-8df1-8b94517758bd" providerId="ADAL" clId="{9B40624B-2151-4F4E-8363-AB745A1D6FA1}" dt="2022-04-28T13:31:26.232" v="8135" actId="478"/>
          <ac:cxnSpMkLst>
            <pc:docMk/>
            <pc:sldMk cId="1430415756" sldId="1125"/>
            <ac:cxnSpMk id="49" creationId="{9DA48CF9-BA34-4604-BF59-1B4269C8BD44}"/>
          </ac:cxnSpMkLst>
        </pc:cxnChg>
      </pc:sldChg>
      <pc:sldChg chg="modSp new del mod">
        <pc:chgData name="Robin Müller" userId="60926dc3-02ad-4d20-8df1-8b94517758bd" providerId="ADAL" clId="{9B40624B-2151-4F4E-8363-AB745A1D6FA1}" dt="2022-04-28T12:55:42.648" v="7759" actId="47"/>
        <pc:sldMkLst>
          <pc:docMk/>
          <pc:sldMk cId="3859958236" sldId="1125"/>
        </pc:sldMkLst>
        <pc:spChg chg="mod">
          <ac:chgData name="Robin Müller" userId="60926dc3-02ad-4d20-8df1-8b94517758bd" providerId="ADAL" clId="{9B40624B-2151-4F4E-8363-AB745A1D6FA1}" dt="2022-04-28T12:47:38.048" v="7728" actId="20577"/>
          <ac:spMkLst>
            <pc:docMk/>
            <pc:sldMk cId="3859958236" sldId="1125"/>
            <ac:spMk id="2" creationId="{EA2E54CA-DF5D-4F2B-8D89-F3CA42B38A88}"/>
          </ac:spMkLst>
        </pc:spChg>
      </pc:sldChg>
      <pc:sldChg chg="addSp delSp modSp add del mod">
        <pc:chgData name="Robin Müller" userId="60926dc3-02ad-4d20-8df1-8b94517758bd" providerId="ADAL" clId="{9B40624B-2151-4F4E-8363-AB745A1D6FA1}" dt="2022-04-28T13:16:09.561" v="7963" actId="47"/>
        <pc:sldMkLst>
          <pc:docMk/>
          <pc:sldMk cId="2107058662" sldId="1126"/>
        </pc:sldMkLst>
        <pc:picChg chg="add del mod">
          <ac:chgData name="Robin Müller" userId="60926dc3-02ad-4d20-8df1-8b94517758bd" providerId="ADAL" clId="{9B40624B-2151-4F4E-8363-AB745A1D6FA1}" dt="2022-04-28T13:14:19.814" v="7925" actId="478"/>
          <ac:picMkLst>
            <pc:docMk/>
            <pc:sldMk cId="2107058662" sldId="1126"/>
            <ac:picMk id="3" creationId="{A1B21956-4D6D-4EA7-A681-64D101C483B1}"/>
          </ac:picMkLst>
        </pc:picChg>
        <pc:picChg chg="add mod">
          <ac:chgData name="Robin Müller" userId="60926dc3-02ad-4d20-8df1-8b94517758bd" providerId="ADAL" clId="{9B40624B-2151-4F4E-8363-AB745A1D6FA1}" dt="2022-04-28T13:15:52.044" v="7962" actId="1076"/>
          <ac:picMkLst>
            <pc:docMk/>
            <pc:sldMk cId="2107058662" sldId="1126"/>
            <ac:picMk id="6" creationId="{9394883B-384B-46B1-93F0-5BAE200AE05C}"/>
          </ac:picMkLst>
        </pc:picChg>
        <pc:picChg chg="del">
          <ac:chgData name="Robin Müller" userId="60926dc3-02ad-4d20-8df1-8b94517758bd" providerId="ADAL" clId="{9B40624B-2151-4F4E-8363-AB745A1D6FA1}" dt="2022-04-28T13:14:14.607" v="7923" actId="478"/>
          <ac:picMkLst>
            <pc:docMk/>
            <pc:sldMk cId="2107058662" sldId="1126"/>
            <ac:picMk id="68" creationId="{30C23DF8-6EC7-469B-B4DD-65BC764AF3DD}"/>
          </ac:picMkLst>
        </pc:picChg>
      </pc:sldChg>
      <pc:sldChg chg="addSp delSp modSp new mod modClrScheme chgLayout modNotesTx">
        <pc:chgData name="Robin Müller" userId="60926dc3-02ad-4d20-8df1-8b94517758bd" providerId="ADAL" clId="{9B40624B-2151-4F4E-8363-AB745A1D6FA1}" dt="2022-04-28T13:26:14.943" v="8107"/>
        <pc:sldMkLst>
          <pc:docMk/>
          <pc:sldMk cId="2424177627" sldId="1126"/>
        </pc:sldMkLst>
        <pc:spChg chg="del mod ord">
          <ac:chgData name="Robin Müller" userId="60926dc3-02ad-4d20-8df1-8b94517758bd" providerId="ADAL" clId="{9B40624B-2151-4F4E-8363-AB745A1D6FA1}" dt="2022-04-28T13:19:05.286" v="7969" actId="700"/>
          <ac:spMkLst>
            <pc:docMk/>
            <pc:sldMk cId="2424177627" sldId="1126"/>
            <ac:spMk id="2" creationId="{B9B45569-5CB4-4BC4-B8F1-C704D711BE1A}"/>
          </ac:spMkLst>
        </pc:spChg>
        <pc:spChg chg="del mod ord">
          <ac:chgData name="Robin Müller" userId="60926dc3-02ad-4d20-8df1-8b94517758bd" providerId="ADAL" clId="{9B40624B-2151-4F4E-8363-AB745A1D6FA1}" dt="2022-04-28T13:19:05.286" v="7969" actId="700"/>
          <ac:spMkLst>
            <pc:docMk/>
            <pc:sldMk cId="2424177627" sldId="1126"/>
            <ac:spMk id="3" creationId="{F5586182-651D-4469-A0EB-12DB949611B0}"/>
          </ac:spMkLst>
        </pc:spChg>
        <pc:spChg chg="add mod ord">
          <ac:chgData name="Robin Müller" userId="60926dc3-02ad-4d20-8df1-8b94517758bd" providerId="ADAL" clId="{9B40624B-2151-4F4E-8363-AB745A1D6FA1}" dt="2022-04-28T13:20:43.115" v="8005" actId="20577"/>
          <ac:spMkLst>
            <pc:docMk/>
            <pc:sldMk cId="2424177627" sldId="1126"/>
            <ac:spMk id="4" creationId="{6FD1CA27-5370-46D1-B1C9-9C72023D84B2}"/>
          </ac:spMkLst>
        </pc:spChg>
        <pc:spChg chg="add del mod ord">
          <ac:chgData name="Robin Müller" userId="60926dc3-02ad-4d20-8df1-8b94517758bd" providerId="ADAL" clId="{9B40624B-2151-4F4E-8363-AB745A1D6FA1}" dt="2022-04-28T13:22:08.300" v="8006"/>
          <ac:spMkLst>
            <pc:docMk/>
            <pc:sldMk cId="2424177627" sldId="1126"/>
            <ac:spMk id="5" creationId="{FCA95F04-34FE-4994-A987-CE25BEDB2C16}"/>
          </ac:spMkLst>
        </pc:spChg>
        <pc:spChg chg="add del mod ord">
          <ac:chgData name="Robin Müller" userId="60926dc3-02ad-4d20-8df1-8b94517758bd" providerId="ADAL" clId="{9B40624B-2151-4F4E-8363-AB745A1D6FA1}" dt="2022-04-28T13:19:06.117" v="7970" actId="22"/>
          <ac:spMkLst>
            <pc:docMk/>
            <pc:sldMk cId="2424177627" sldId="1126"/>
            <ac:spMk id="6" creationId="{88EEAB7F-B005-4972-A2FE-3B83880C3CF8}"/>
          </ac:spMkLst>
        </pc:spChg>
        <pc:spChg chg="add del mod">
          <ac:chgData name="Robin Müller" userId="60926dc3-02ad-4d20-8df1-8b94517758bd" providerId="ADAL" clId="{9B40624B-2151-4F4E-8363-AB745A1D6FA1}" dt="2022-04-28T13:20:26.149" v="7974" actId="22"/>
          <ac:spMkLst>
            <pc:docMk/>
            <pc:sldMk cId="2424177627" sldId="1126"/>
            <ac:spMk id="10" creationId="{7974E850-C42B-4D23-A943-41ED9A779746}"/>
          </ac:spMkLst>
        </pc:spChg>
        <pc:spChg chg="add del mod">
          <ac:chgData name="Robin Müller" userId="60926dc3-02ad-4d20-8df1-8b94517758bd" providerId="ADAL" clId="{9B40624B-2151-4F4E-8363-AB745A1D6FA1}" dt="2022-04-28T13:26:14.943" v="8107"/>
          <ac:spMkLst>
            <pc:docMk/>
            <pc:sldMk cId="2424177627" sldId="1126"/>
            <ac:spMk id="16" creationId="{12236D79-511F-4E05-8CB7-4137A068F3DF}"/>
          </ac:spMkLst>
        </pc:spChg>
        <pc:picChg chg="add del mod ord">
          <ac:chgData name="Robin Müller" userId="60926dc3-02ad-4d20-8df1-8b94517758bd" providerId="ADAL" clId="{9B40624B-2151-4F4E-8363-AB745A1D6FA1}" dt="2022-04-28T13:19:16.217" v="7973" actId="478"/>
          <ac:picMkLst>
            <pc:docMk/>
            <pc:sldMk cId="2424177627" sldId="1126"/>
            <ac:picMk id="8" creationId="{ABEBE516-1C2B-4B8E-9446-D9AD6CC1C81B}"/>
          </ac:picMkLst>
        </pc:picChg>
        <pc:picChg chg="add mod ord">
          <ac:chgData name="Robin Müller" userId="60926dc3-02ad-4d20-8df1-8b94517758bd" providerId="ADAL" clId="{9B40624B-2151-4F4E-8363-AB745A1D6FA1}" dt="2022-04-28T13:20:26.149" v="7974" actId="22"/>
          <ac:picMkLst>
            <pc:docMk/>
            <pc:sldMk cId="2424177627" sldId="1126"/>
            <ac:picMk id="12" creationId="{3B454AED-17F5-4ADB-8BB0-87C245CC49C5}"/>
          </ac:picMkLst>
        </pc:picChg>
        <pc:picChg chg="add del mod">
          <ac:chgData name="Robin Müller" userId="60926dc3-02ad-4d20-8df1-8b94517758bd" providerId="ADAL" clId="{9B40624B-2151-4F4E-8363-AB745A1D6FA1}" dt="2022-04-28T13:26:10.936" v="8104" actId="478"/>
          <ac:picMkLst>
            <pc:docMk/>
            <pc:sldMk cId="2424177627" sldId="1126"/>
            <ac:picMk id="14" creationId="{F8E4D172-6DA9-47A2-9248-A64DF23CB66D}"/>
          </ac:picMkLst>
        </pc:picChg>
        <pc:picChg chg="add del mod">
          <ac:chgData name="Robin Müller" userId="60926dc3-02ad-4d20-8df1-8b94517758bd" providerId="ADAL" clId="{9B40624B-2151-4F4E-8363-AB745A1D6FA1}" dt="2022-04-28T13:26:12.343" v="8106"/>
          <ac:picMkLst>
            <pc:docMk/>
            <pc:sldMk cId="2424177627" sldId="1126"/>
            <ac:picMk id="17" creationId="{2B8E100F-0A07-4098-A4A8-D01D65B164F7}"/>
          </ac:picMkLst>
        </pc:picChg>
        <pc:picChg chg="add mod">
          <ac:chgData name="Robin Müller" userId="60926dc3-02ad-4d20-8df1-8b94517758bd" providerId="ADAL" clId="{9B40624B-2151-4F4E-8363-AB745A1D6FA1}" dt="2022-04-28T13:26:14.943" v="8107"/>
          <ac:picMkLst>
            <pc:docMk/>
            <pc:sldMk cId="2424177627" sldId="1126"/>
            <ac:picMk id="18" creationId="{F26EBB97-8DAD-4A6E-9263-72FF1A919A5F}"/>
          </ac:picMkLst>
        </pc:picChg>
      </pc:sldChg>
      <pc:sldChg chg="addSp delSp modSp add del mod modClrScheme chgLayout">
        <pc:chgData name="Robin Müller" userId="60926dc3-02ad-4d20-8df1-8b94517758bd" providerId="ADAL" clId="{9B40624B-2151-4F4E-8363-AB745A1D6FA1}" dt="2022-04-28T13:23:28.855" v="8059" actId="47"/>
        <pc:sldMkLst>
          <pc:docMk/>
          <pc:sldMk cId="387997357" sldId="1127"/>
        </pc:sldMkLst>
        <pc:spChg chg="add del mod ord">
          <ac:chgData name="Robin Müller" userId="60926dc3-02ad-4d20-8df1-8b94517758bd" providerId="ADAL" clId="{9B40624B-2151-4F4E-8363-AB745A1D6FA1}" dt="2022-04-28T13:22:48.006" v="8012" actId="700"/>
          <ac:spMkLst>
            <pc:docMk/>
            <pc:sldMk cId="387997357" sldId="1127"/>
            <ac:spMk id="3" creationId="{D47C5971-1FD6-47FA-BB65-C01A0A9F158B}"/>
          </ac:spMkLst>
        </pc:spChg>
        <pc:spChg chg="mod ord">
          <ac:chgData name="Robin Müller" userId="60926dc3-02ad-4d20-8df1-8b94517758bd" providerId="ADAL" clId="{9B40624B-2151-4F4E-8363-AB745A1D6FA1}" dt="2022-04-28T13:22:48.006" v="8012" actId="700"/>
          <ac:spMkLst>
            <pc:docMk/>
            <pc:sldMk cId="387997357" sldId="1127"/>
            <ac:spMk id="4" creationId="{6FD1CA27-5370-46D1-B1C9-9C72023D84B2}"/>
          </ac:spMkLst>
        </pc:spChg>
        <pc:spChg chg="add del mod">
          <ac:chgData name="Robin Müller" userId="60926dc3-02ad-4d20-8df1-8b94517758bd" providerId="ADAL" clId="{9B40624B-2151-4F4E-8363-AB745A1D6FA1}" dt="2022-04-28T13:22:48.006" v="8012" actId="700"/>
          <ac:spMkLst>
            <pc:docMk/>
            <pc:sldMk cId="387997357" sldId="1127"/>
            <ac:spMk id="6" creationId="{7245492A-2E3D-4195-B198-AFE30C9E192F}"/>
          </ac:spMkLst>
        </pc:spChg>
        <pc:spChg chg="add mod ord">
          <ac:chgData name="Robin Müller" userId="60926dc3-02ad-4d20-8df1-8b94517758bd" providerId="ADAL" clId="{9B40624B-2151-4F4E-8363-AB745A1D6FA1}" dt="2022-04-28T13:23:26.030" v="8058" actId="20577"/>
          <ac:spMkLst>
            <pc:docMk/>
            <pc:sldMk cId="387997357" sldId="1127"/>
            <ac:spMk id="7" creationId="{F0FFEC16-7A40-496D-8201-836103E751DA}"/>
          </ac:spMkLst>
        </pc:spChg>
        <pc:picChg chg="del">
          <ac:chgData name="Robin Müller" userId="60926dc3-02ad-4d20-8df1-8b94517758bd" providerId="ADAL" clId="{9B40624B-2151-4F4E-8363-AB745A1D6FA1}" dt="2022-04-28T13:22:39.329" v="8011" actId="478"/>
          <ac:picMkLst>
            <pc:docMk/>
            <pc:sldMk cId="387997357" sldId="1127"/>
            <ac:picMk id="12" creationId="{3B454AED-17F5-4ADB-8BB0-87C245CC49C5}"/>
          </ac:picMkLst>
        </pc:picChg>
        <pc:picChg chg="del">
          <ac:chgData name="Robin Müller" userId="60926dc3-02ad-4d20-8df1-8b94517758bd" providerId="ADAL" clId="{9B40624B-2151-4F4E-8363-AB745A1D6FA1}" dt="2022-04-28T13:22:38.798" v="8010" actId="478"/>
          <ac:picMkLst>
            <pc:docMk/>
            <pc:sldMk cId="387997357" sldId="1127"/>
            <ac:picMk id="14" creationId="{F8E4D172-6DA9-47A2-9248-A64DF23CB66D}"/>
          </ac:picMkLst>
        </pc:picChg>
      </pc:sldChg>
      <pc:sldChg chg="addSp delSp modSp add mod">
        <pc:chgData name="Robin Müller" userId="60926dc3-02ad-4d20-8df1-8b94517758bd" providerId="ADAL" clId="{9B40624B-2151-4F4E-8363-AB745A1D6FA1}" dt="2022-04-28T13:28:02.618" v="8112" actId="22"/>
        <pc:sldMkLst>
          <pc:docMk/>
          <pc:sldMk cId="2577826896" sldId="1127"/>
        </pc:sldMkLst>
        <pc:spChg chg="mod">
          <ac:chgData name="Robin Müller" userId="60926dc3-02ad-4d20-8df1-8b94517758bd" providerId="ADAL" clId="{9B40624B-2151-4F4E-8363-AB745A1D6FA1}" dt="2022-04-28T13:24:40.562" v="8097" actId="20577"/>
          <ac:spMkLst>
            <pc:docMk/>
            <pc:sldMk cId="2577826896" sldId="1127"/>
            <ac:spMk id="4" creationId="{6FD1CA27-5370-46D1-B1C9-9C72023D84B2}"/>
          </ac:spMkLst>
        </pc:spChg>
        <pc:spChg chg="add del mod">
          <ac:chgData name="Robin Müller" userId="60926dc3-02ad-4d20-8df1-8b94517758bd" providerId="ADAL" clId="{9B40624B-2151-4F4E-8363-AB745A1D6FA1}" dt="2022-04-28T13:26:03.533" v="8103"/>
          <ac:spMkLst>
            <pc:docMk/>
            <pc:sldMk cId="2577826896" sldId="1127"/>
            <ac:spMk id="6" creationId="{45EC5C6B-CE31-4663-939D-C5B005A963D0}"/>
          </ac:spMkLst>
        </pc:spChg>
        <pc:spChg chg="add del mod">
          <ac:chgData name="Robin Müller" userId="60926dc3-02ad-4d20-8df1-8b94517758bd" providerId="ADAL" clId="{9B40624B-2151-4F4E-8363-AB745A1D6FA1}" dt="2022-04-28T13:27:44.882" v="8109"/>
          <ac:spMkLst>
            <pc:docMk/>
            <pc:sldMk cId="2577826896" sldId="1127"/>
            <ac:spMk id="10" creationId="{353C0968-67B6-4BBA-9454-FB55A7A8C04B}"/>
          </ac:spMkLst>
        </pc:spChg>
        <pc:spChg chg="add del mod">
          <ac:chgData name="Robin Müller" userId="60926dc3-02ad-4d20-8df1-8b94517758bd" providerId="ADAL" clId="{9B40624B-2151-4F4E-8363-AB745A1D6FA1}" dt="2022-04-28T13:28:02.618" v="8112" actId="22"/>
          <ac:spMkLst>
            <pc:docMk/>
            <pc:sldMk cId="2577826896" sldId="1127"/>
            <ac:spMk id="17" creationId="{B50C86AB-74E9-4AF1-94A9-041D0D59DD75}"/>
          </ac:spMkLst>
        </pc:spChg>
        <pc:picChg chg="add del mod">
          <ac:chgData name="Robin Müller" userId="60926dc3-02ad-4d20-8df1-8b94517758bd" providerId="ADAL" clId="{9B40624B-2151-4F4E-8363-AB745A1D6FA1}" dt="2022-04-28T13:26:01.088" v="8102" actId="21"/>
          <ac:picMkLst>
            <pc:docMk/>
            <pc:sldMk cId="2577826896" sldId="1127"/>
            <ac:picMk id="3" creationId="{86834DE2-BC87-4283-BA90-36E539E7E71B}"/>
          </ac:picMkLst>
        </pc:picChg>
        <pc:picChg chg="add del mod">
          <ac:chgData name="Robin Müller" userId="60926dc3-02ad-4d20-8df1-8b94517758bd" providerId="ADAL" clId="{9B40624B-2151-4F4E-8363-AB745A1D6FA1}" dt="2022-04-28T13:27:41.080" v="8108" actId="478"/>
          <ac:picMkLst>
            <pc:docMk/>
            <pc:sldMk cId="2577826896" sldId="1127"/>
            <ac:picMk id="11" creationId="{BFF683C4-6446-414E-BC01-8B41735ABF6E}"/>
          </ac:picMkLst>
        </pc:picChg>
        <pc:picChg chg="del">
          <ac:chgData name="Robin Müller" userId="60926dc3-02ad-4d20-8df1-8b94517758bd" providerId="ADAL" clId="{9B40624B-2151-4F4E-8363-AB745A1D6FA1}" dt="2022-04-28T13:27:46.327" v="8110" actId="478"/>
          <ac:picMkLst>
            <pc:docMk/>
            <pc:sldMk cId="2577826896" sldId="1127"/>
            <ac:picMk id="12" creationId="{3B454AED-17F5-4ADB-8BB0-87C245CC49C5}"/>
          </ac:picMkLst>
        </pc:picChg>
        <pc:picChg chg="del mod">
          <ac:chgData name="Robin Müller" userId="60926dc3-02ad-4d20-8df1-8b94517758bd" providerId="ADAL" clId="{9B40624B-2151-4F4E-8363-AB745A1D6FA1}" dt="2022-04-28T13:25:58.753" v="8101" actId="478"/>
          <ac:picMkLst>
            <pc:docMk/>
            <pc:sldMk cId="2577826896" sldId="1127"/>
            <ac:picMk id="14" creationId="{F8E4D172-6DA9-47A2-9248-A64DF23CB66D}"/>
          </ac:picMkLst>
        </pc:picChg>
        <pc:picChg chg="add mod">
          <ac:chgData name="Robin Müller" userId="60926dc3-02ad-4d20-8df1-8b94517758bd" providerId="ADAL" clId="{9B40624B-2151-4F4E-8363-AB745A1D6FA1}" dt="2022-04-28T13:27:46.424" v="8111" actId="27614"/>
          <ac:picMkLst>
            <pc:docMk/>
            <pc:sldMk cId="2577826896" sldId="1127"/>
            <ac:picMk id="15" creationId="{2DB90A47-3D68-4E85-836F-149D216673B6}"/>
          </ac:picMkLst>
        </pc:picChg>
        <pc:picChg chg="add mod ord">
          <ac:chgData name="Robin Müller" userId="60926dc3-02ad-4d20-8df1-8b94517758bd" providerId="ADAL" clId="{9B40624B-2151-4F4E-8363-AB745A1D6FA1}" dt="2022-04-28T13:28:02.618" v="8112" actId="22"/>
          <ac:picMkLst>
            <pc:docMk/>
            <pc:sldMk cId="2577826896" sldId="1127"/>
            <ac:picMk id="19" creationId="{ECA7D4CB-9B6E-46E3-8282-C8FBACBA92C5}"/>
          </ac:picMkLst>
        </pc:picChg>
      </pc:sldChg>
      <pc:sldChg chg="addSp delSp modSp add mod modAnim">
        <pc:chgData name="Robin Müller" userId="60926dc3-02ad-4d20-8df1-8b94517758bd" providerId="ADAL" clId="{9B40624B-2151-4F4E-8363-AB745A1D6FA1}" dt="2022-04-28T13:35:00.159" v="8226"/>
        <pc:sldMkLst>
          <pc:docMk/>
          <pc:sldMk cId="3868068839" sldId="1128"/>
        </pc:sldMkLst>
        <pc:spChg chg="add del">
          <ac:chgData name="Robin Müller" userId="60926dc3-02ad-4d20-8df1-8b94517758bd" providerId="ADAL" clId="{9B40624B-2151-4F4E-8363-AB745A1D6FA1}" dt="2022-04-28T13:31:56.260" v="8140" actId="478"/>
          <ac:spMkLst>
            <pc:docMk/>
            <pc:sldMk cId="3868068839" sldId="1128"/>
            <ac:spMk id="2" creationId="{750BD331-936B-4C6A-989E-BAE6FF1D9B1F}"/>
          </ac:spMkLst>
        </pc:spChg>
        <pc:spChg chg="mod">
          <ac:chgData name="Robin Müller" userId="60926dc3-02ad-4d20-8df1-8b94517758bd" providerId="ADAL" clId="{9B40624B-2151-4F4E-8363-AB745A1D6FA1}" dt="2022-04-28T13:29:36.956" v="8124" actId="20577"/>
          <ac:spMkLst>
            <pc:docMk/>
            <pc:sldMk cId="3868068839" sldId="1128"/>
            <ac:spMk id="4" creationId="{5905C66E-41F7-481A-8FFA-21586116E526}"/>
          </ac:spMkLst>
        </pc:spChg>
        <pc:spChg chg="add mod">
          <ac:chgData name="Robin Müller" userId="60926dc3-02ad-4d20-8df1-8b94517758bd" providerId="ADAL" clId="{9B40624B-2151-4F4E-8363-AB745A1D6FA1}" dt="2022-04-28T13:33:14.878" v="8205" actId="14100"/>
          <ac:spMkLst>
            <pc:docMk/>
            <pc:sldMk cId="3868068839" sldId="1128"/>
            <ac:spMk id="5" creationId="{D88CD0EE-E8BE-4FE4-BEF5-57E99E46ACB9}"/>
          </ac:spMkLst>
        </pc:spChg>
        <pc:spChg chg="add mod">
          <ac:chgData name="Robin Müller" userId="60926dc3-02ad-4d20-8df1-8b94517758bd" providerId="ADAL" clId="{9B40624B-2151-4F4E-8363-AB745A1D6FA1}" dt="2022-04-28T13:34:26.476" v="8222" actId="207"/>
          <ac:spMkLst>
            <pc:docMk/>
            <pc:sldMk cId="3868068839" sldId="1128"/>
            <ac:spMk id="6" creationId="{E8632808-9042-44FA-AD8F-F1BE424DE6E4}"/>
          </ac:spMkLst>
        </pc:spChg>
        <pc:spChg chg="add mod">
          <ac:chgData name="Robin Müller" userId="60926dc3-02ad-4d20-8df1-8b94517758bd" providerId="ADAL" clId="{9B40624B-2151-4F4E-8363-AB745A1D6FA1}" dt="2022-04-28T13:34:35.253" v="8223" actId="207"/>
          <ac:spMkLst>
            <pc:docMk/>
            <pc:sldMk cId="3868068839" sldId="1128"/>
            <ac:spMk id="7" creationId="{C84D4C12-B5C8-4491-9D1C-7F3EE2402892}"/>
          </ac:spMkLst>
        </pc:spChg>
        <pc:spChg chg="add mod">
          <ac:chgData name="Robin Müller" userId="60926dc3-02ad-4d20-8df1-8b94517758bd" providerId="ADAL" clId="{9B40624B-2151-4F4E-8363-AB745A1D6FA1}" dt="2022-04-28T13:34:41.747" v="8224" actId="207"/>
          <ac:spMkLst>
            <pc:docMk/>
            <pc:sldMk cId="3868068839" sldId="1128"/>
            <ac:spMk id="8" creationId="{EA2F9945-C82C-4466-B1BF-642490ECF242}"/>
          </ac:spMkLst>
        </pc:spChg>
      </pc:sldChg>
      <pc:sldChg chg="add modNotesTx">
        <pc:chgData name="Robin Müller" userId="60926dc3-02ad-4d20-8df1-8b94517758bd" providerId="ADAL" clId="{9B40624B-2151-4F4E-8363-AB745A1D6FA1}" dt="2022-04-30T15:00:03.855" v="9561"/>
        <pc:sldMkLst>
          <pc:docMk/>
          <pc:sldMk cId="166059533" sldId="1129"/>
        </pc:sldMkLst>
      </pc:sldChg>
      <pc:sldChg chg="modNotesTx">
        <pc:chgData name="Robin Müller" userId="60926dc3-02ad-4d20-8df1-8b94517758bd" providerId="ADAL" clId="{9B40624B-2151-4F4E-8363-AB745A1D6FA1}" dt="2022-04-30T14:58:52.786" v="9546"/>
        <pc:sldMkLst>
          <pc:docMk/>
          <pc:sldMk cId="3984351943" sldId="1131"/>
        </pc:sldMkLst>
      </pc:sldChg>
      <pc:sldChg chg="add modNotesTx">
        <pc:chgData name="Robin Müller" userId="60926dc3-02ad-4d20-8df1-8b94517758bd" providerId="ADAL" clId="{9B40624B-2151-4F4E-8363-AB745A1D6FA1}" dt="2022-04-30T14:59:02.271" v="9547"/>
        <pc:sldMkLst>
          <pc:docMk/>
          <pc:sldMk cId="1960760456" sldId="1132"/>
        </pc:sldMkLst>
      </pc:sldChg>
      <pc:sldChg chg="addSp delSp modSp mod modAnim">
        <pc:chgData name="Robin Müller" userId="60926dc3-02ad-4d20-8df1-8b94517758bd" providerId="ADAL" clId="{9B40624B-2151-4F4E-8363-AB745A1D6FA1}" dt="2022-05-01T18:59:35.237" v="9827" actId="14100"/>
        <pc:sldMkLst>
          <pc:docMk/>
          <pc:sldMk cId="2513556983" sldId="2605"/>
        </pc:sldMkLst>
        <pc:spChg chg="add mod">
          <ac:chgData name="Robin Müller" userId="60926dc3-02ad-4d20-8df1-8b94517758bd" providerId="ADAL" clId="{9B40624B-2151-4F4E-8363-AB745A1D6FA1}" dt="2022-05-01T13:12:27.213" v="9700" actId="403"/>
          <ac:spMkLst>
            <pc:docMk/>
            <pc:sldMk cId="2513556983" sldId="2605"/>
            <ac:spMk id="4" creationId="{3B74DCE0-8ED8-C78F-B371-F0F6E5E22208}"/>
          </ac:spMkLst>
        </pc:spChg>
        <pc:spChg chg="del">
          <ac:chgData name="Robin Müller" userId="60926dc3-02ad-4d20-8df1-8b94517758bd" providerId="ADAL" clId="{9B40624B-2151-4F4E-8363-AB745A1D6FA1}" dt="2022-05-01T13:11:53.576" v="9679" actId="478"/>
          <ac:spMkLst>
            <pc:docMk/>
            <pc:sldMk cId="2513556983" sldId="2605"/>
            <ac:spMk id="5" creationId="{9586FE06-7FC7-4B5F-A5CD-BFE25312CA85}"/>
          </ac:spMkLst>
        </pc:spChg>
        <pc:spChg chg="add mod">
          <ac:chgData name="Robin Müller" userId="60926dc3-02ad-4d20-8df1-8b94517758bd" providerId="ADAL" clId="{9B40624B-2151-4F4E-8363-AB745A1D6FA1}" dt="2022-05-01T13:11:57.850" v="9681" actId="21"/>
          <ac:spMkLst>
            <pc:docMk/>
            <pc:sldMk cId="2513556983" sldId="2605"/>
            <ac:spMk id="9" creationId="{D0543E17-D0A5-5882-BB3A-10A24342FC5E}"/>
          </ac:spMkLst>
        </pc:spChg>
        <pc:spChg chg="mod">
          <ac:chgData name="Robin Müller" userId="60926dc3-02ad-4d20-8df1-8b94517758bd" providerId="ADAL" clId="{9B40624B-2151-4F4E-8363-AB745A1D6FA1}" dt="2022-05-01T18:58:10.582" v="9818" actId="207"/>
          <ac:spMkLst>
            <pc:docMk/>
            <pc:sldMk cId="2513556983" sldId="2605"/>
            <ac:spMk id="11" creationId="{066D96FE-426F-4DBA-9144-CAB3D74D434C}"/>
          </ac:spMkLst>
        </pc:spChg>
        <pc:picChg chg="mod modCrop">
          <ac:chgData name="Robin Müller" userId="60926dc3-02ad-4d20-8df1-8b94517758bd" providerId="ADAL" clId="{9B40624B-2151-4F4E-8363-AB745A1D6FA1}" dt="2022-05-01T18:59:35.237" v="9827" actId="14100"/>
          <ac:picMkLst>
            <pc:docMk/>
            <pc:sldMk cId="2513556983" sldId="2605"/>
            <ac:picMk id="3" creationId="{0172AEBB-1A09-4FA3-B3A6-70190F989BAF}"/>
          </ac:picMkLst>
        </pc:picChg>
        <pc:picChg chg="add mod ord">
          <ac:chgData name="Robin Müller" userId="60926dc3-02ad-4d20-8df1-8b94517758bd" providerId="ADAL" clId="{9B40624B-2151-4F4E-8363-AB745A1D6FA1}" dt="2022-05-01T13:11:17.914" v="9676" actId="167"/>
          <ac:picMkLst>
            <pc:docMk/>
            <pc:sldMk cId="2513556983" sldId="2605"/>
            <ac:picMk id="7" creationId="{833EA1DE-24CE-C9DB-2077-5AB4D135C25A}"/>
          </ac:picMkLst>
        </pc:picChg>
      </pc:sldChg>
      <pc:sldChg chg="addSp delSp modSp mod modClrScheme chgLayout">
        <pc:chgData name="Robin Müller" userId="60926dc3-02ad-4d20-8df1-8b94517758bd" providerId="ADAL" clId="{9B40624B-2151-4F4E-8363-AB745A1D6FA1}" dt="2022-05-01T19:06:04.523" v="9835" actId="20577"/>
        <pc:sldMkLst>
          <pc:docMk/>
          <pc:sldMk cId="4112500260" sldId="11068"/>
        </pc:sldMkLst>
        <pc:spChg chg="mod ord">
          <ac:chgData name="Robin Müller" userId="60926dc3-02ad-4d20-8df1-8b94517758bd" providerId="ADAL" clId="{9B40624B-2151-4F4E-8363-AB745A1D6FA1}" dt="2022-05-01T13:13:31.608" v="9711" actId="700"/>
          <ac:spMkLst>
            <pc:docMk/>
            <pc:sldMk cId="4112500260" sldId="11068"/>
            <ac:spMk id="2" creationId="{D1710B40-72C9-411E-B5FA-DA1D23E5DA80}"/>
          </ac:spMkLst>
        </pc:spChg>
        <pc:spChg chg="mod ord">
          <ac:chgData name="Robin Müller" userId="60926dc3-02ad-4d20-8df1-8b94517758bd" providerId="ADAL" clId="{9B40624B-2151-4F4E-8363-AB745A1D6FA1}" dt="2022-05-01T19:06:04.523" v="9835" actId="20577"/>
          <ac:spMkLst>
            <pc:docMk/>
            <pc:sldMk cId="4112500260" sldId="11068"/>
            <ac:spMk id="3" creationId="{C3B28DDA-BBC0-46B6-A17B-8CE711C16E5B}"/>
          </ac:spMkLst>
        </pc:spChg>
        <pc:spChg chg="del">
          <ac:chgData name="Robin Müller" userId="60926dc3-02ad-4d20-8df1-8b94517758bd" providerId="ADAL" clId="{9B40624B-2151-4F4E-8363-AB745A1D6FA1}" dt="2022-05-01T13:13:07.540" v="9708" actId="478"/>
          <ac:spMkLst>
            <pc:docMk/>
            <pc:sldMk cId="4112500260" sldId="11068"/>
            <ac:spMk id="6" creationId="{ED88A2D9-68D2-469C-8392-8F8F7BBE28A6}"/>
          </ac:spMkLst>
        </pc:spChg>
        <pc:picChg chg="add mod ord">
          <ac:chgData name="Robin Müller" userId="60926dc3-02ad-4d20-8df1-8b94517758bd" providerId="ADAL" clId="{9B40624B-2151-4F4E-8363-AB745A1D6FA1}" dt="2022-05-01T13:13:20.975" v="9710" actId="167"/>
          <ac:picMkLst>
            <pc:docMk/>
            <pc:sldMk cId="4112500260" sldId="11068"/>
            <ac:picMk id="5" creationId="{AC2B8C28-9098-79DB-D21A-73F563923561}"/>
          </ac:picMkLst>
        </pc:picChg>
      </pc:sldChg>
    </pc:docChg>
  </pc:docChgLst>
  <pc:docChgLst>
    <pc:chgData name="Robin Müller" userId="S::robin.mueller@aclue.de::60926dc3-02ad-4d20-8df1-8b94517758bd" providerId="AD" clId="Web-{59FC086A-6297-E7E8-D7C9-184915512F72}"/>
    <pc:docChg chg="modSld">
      <pc:chgData name="Robin Müller" userId="S::robin.mueller@aclue.de::60926dc3-02ad-4d20-8df1-8b94517758bd" providerId="AD" clId="Web-{59FC086A-6297-E7E8-D7C9-184915512F72}" dt="2022-05-06T10:51:30.959" v="0"/>
      <pc:docMkLst>
        <pc:docMk/>
      </pc:docMkLst>
      <pc:sldChg chg="delAnim modAnim">
        <pc:chgData name="Robin Müller" userId="S::robin.mueller@aclue.de::60926dc3-02ad-4d20-8df1-8b94517758bd" providerId="AD" clId="Web-{59FC086A-6297-E7E8-D7C9-184915512F72}" dt="2022-05-06T10:51:30.959" v="0"/>
        <pc:sldMkLst>
          <pc:docMk/>
          <pc:sldMk cId="1430415756" sldId="1125"/>
        </pc:sldMkLst>
      </pc:sldChg>
    </pc:docChg>
  </pc:docChgLst>
  <pc:docChgLst>
    <pc:chgData name="Robin Müller" userId="60926dc3-02ad-4d20-8df1-8b94517758bd" providerId="ADAL" clId="{9ABCBE4F-83DD-4037-B09D-CEB10384BDF0}"/>
    <pc:docChg chg="undo redo custSel addSld delSld modSld sldOrd addSection modSection">
      <pc:chgData name="Robin Müller" userId="60926dc3-02ad-4d20-8df1-8b94517758bd" providerId="ADAL" clId="{9ABCBE4F-83DD-4037-B09D-CEB10384BDF0}" dt="2021-11-08T06:04:54.087" v="3477"/>
      <pc:docMkLst>
        <pc:docMk/>
      </pc:docMkLst>
      <pc:sldChg chg="ord">
        <pc:chgData name="Robin Müller" userId="60926dc3-02ad-4d20-8df1-8b94517758bd" providerId="ADAL" clId="{9ABCBE4F-83DD-4037-B09D-CEB10384BDF0}" dt="2021-11-06T16:57:55.447" v="3340"/>
        <pc:sldMkLst>
          <pc:docMk/>
          <pc:sldMk cId="3030600229" sldId="259"/>
        </pc:sldMkLst>
      </pc:sldChg>
      <pc:sldChg chg="add del">
        <pc:chgData name="Robin Müller" userId="60926dc3-02ad-4d20-8df1-8b94517758bd" providerId="ADAL" clId="{9ABCBE4F-83DD-4037-B09D-CEB10384BDF0}" dt="2021-11-05T15:15:42.782" v="6"/>
        <pc:sldMkLst>
          <pc:docMk/>
          <pc:sldMk cId="3224634601" sldId="261"/>
        </pc:sldMkLst>
      </pc:sldChg>
      <pc:sldChg chg="add modAnim">
        <pc:chgData name="Robin Müller" userId="60926dc3-02ad-4d20-8df1-8b94517758bd" providerId="ADAL" clId="{9ABCBE4F-83DD-4037-B09D-CEB10384BDF0}" dt="2021-11-08T06:04:54.087" v="3477"/>
        <pc:sldMkLst>
          <pc:docMk/>
          <pc:sldMk cId="281282983" sldId="263"/>
        </pc:sldMkLst>
      </pc:sldChg>
      <pc:sldChg chg="del">
        <pc:chgData name="Robin Müller" userId="60926dc3-02ad-4d20-8df1-8b94517758bd" providerId="ADAL" clId="{9ABCBE4F-83DD-4037-B09D-CEB10384BDF0}" dt="2021-11-06T17:04:07.123" v="3373" actId="2696"/>
        <pc:sldMkLst>
          <pc:docMk/>
          <pc:sldMk cId="1204382226" sldId="263"/>
        </pc:sldMkLst>
      </pc:sldChg>
      <pc:sldChg chg="del">
        <pc:chgData name="Robin Müller" userId="60926dc3-02ad-4d20-8df1-8b94517758bd" providerId="ADAL" clId="{9ABCBE4F-83DD-4037-B09D-CEB10384BDF0}" dt="2021-11-05T15:15:27.271" v="5" actId="47"/>
        <pc:sldMkLst>
          <pc:docMk/>
          <pc:sldMk cId="2944651354" sldId="344"/>
        </pc:sldMkLst>
      </pc:sldChg>
      <pc:sldChg chg="del">
        <pc:chgData name="Robin Müller" userId="60926dc3-02ad-4d20-8df1-8b94517758bd" providerId="ADAL" clId="{9ABCBE4F-83DD-4037-B09D-CEB10384BDF0}" dt="2021-11-05T15:15:27.271" v="5" actId="47"/>
        <pc:sldMkLst>
          <pc:docMk/>
          <pc:sldMk cId="3239772336" sldId="345"/>
        </pc:sldMkLst>
      </pc:sldChg>
      <pc:sldChg chg="del">
        <pc:chgData name="Robin Müller" userId="60926dc3-02ad-4d20-8df1-8b94517758bd" providerId="ADAL" clId="{9ABCBE4F-83DD-4037-B09D-CEB10384BDF0}" dt="2021-11-05T15:15:27.271" v="5" actId="47"/>
        <pc:sldMkLst>
          <pc:docMk/>
          <pc:sldMk cId="2041408675" sldId="346"/>
        </pc:sldMkLst>
      </pc:sldChg>
      <pc:sldChg chg="del">
        <pc:chgData name="Robin Müller" userId="60926dc3-02ad-4d20-8df1-8b94517758bd" providerId="ADAL" clId="{9ABCBE4F-83DD-4037-B09D-CEB10384BDF0}" dt="2021-11-05T15:15:27.271" v="5" actId="47"/>
        <pc:sldMkLst>
          <pc:docMk/>
          <pc:sldMk cId="2724016011" sldId="347"/>
        </pc:sldMkLst>
      </pc:sldChg>
      <pc:sldChg chg="del">
        <pc:chgData name="Robin Müller" userId="60926dc3-02ad-4d20-8df1-8b94517758bd" providerId="ADAL" clId="{9ABCBE4F-83DD-4037-B09D-CEB10384BDF0}" dt="2021-11-05T15:15:27.271" v="5" actId="47"/>
        <pc:sldMkLst>
          <pc:docMk/>
          <pc:sldMk cId="3393035291" sldId="348"/>
        </pc:sldMkLst>
      </pc:sldChg>
      <pc:sldChg chg="del">
        <pc:chgData name="Robin Müller" userId="60926dc3-02ad-4d20-8df1-8b94517758bd" providerId="ADAL" clId="{9ABCBE4F-83DD-4037-B09D-CEB10384BDF0}" dt="2021-11-05T15:15:27.271" v="5" actId="47"/>
        <pc:sldMkLst>
          <pc:docMk/>
          <pc:sldMk cId="1289455000" sldId="349"/>
        </pc:sldMkLst>
      </pc:sldChg>
      <pc:sldChg chg="add modNotesTx">
        <pc:chgData name="Robin Müller" userId="60926dc3-02ad-4d20-8df1-8b94517758bd" providerId="ADAL" clId="{9ABCBE4F-83DD-4037-B09D-CEB10384BDF0}" dt="2021-11-06T18:46:06.298" v="3465" actId="20577"/>
        <pc:sldMkLst>
          <pc:docMk/>
          <pc:sldMk cId="4877226" sldId="415"/>
        </pc:sldMkLst>
      </pc:sldChg>
      <pc:sldChg chg="add modNotesTx">
        <pc:chgData name="Robin Müller" userId="60926dc3-02ad-4d20-8df1-8b94517758bd" providerId="ADAL" clId="{9ABCBE4F-83DD-4037-B09D-CEB10384BDF0}" dt="2021-11-06T18:46:10.170" v="3466"/>
        <pc:sldMkLst>
          <pc:docMk/>
          <pc:sldMk cId="2529847573" sldId="416"/>
        </pc:sldMkLst>
      </pc:sldChg>
      <pc:sldChg chg="add modNotesTx">
        <pc:chgData name="Robin Müller" userId="60926dc3-02ad-4d20-8df1-8b94517758bd" providerId="ADAL" clId="{9ABCBE4F-83DD-4037-B09D-CEB10384BDF0}" dt="2021-11-06T18:46:11.939" v="3467"/>
        <pc:sldMkLst>
          <pc:docMk/>
          <pc:sldMk cId="2930151866" sldId="417"/>
        </pc:sldMkLst>
      </pc:sldChg>
      <pc:sldChg chg="add modNotesTx">
        <pc:chgData name="Robin Müller" userId="60926dc3-02ad-4d20-8df1-8b94517758bd" providerId="ADAL" clId="{9ABCBE4F-83DD-4037-B09D-CEB10384BDF0}" dt="2021-11-06T18:46:13.412" v="3468"/>
        <pc:sldMkLst>
          <pc:docMk/>
          <pc:sldMk cId="387348865" sldId="418"/>
        </pc:sldMkLst>
      </pc:sldChg>
      <pc:sldChg chg="modSp mod">
        <pc:chgData name="Robin Müller" userId="60926dc3-02ad-4d20-8df1-8b94517758bd" providerId="ADAL" clId="{9ABCBE4F-83DD-4037-B09D-CEB10384BDF0}" dt="2021-11-06T14:27:21.336" v="3315" actId="20577"/>
        <pc:sldMkLst>
          <pc:docMk/>
          <pc:sldMk cId="3735400787" sldId="950"/>
        </pc:sldMkLst>
        <pc:spChg chg="mod">
          <ac:chgData name="Robin Müller" userId="60926dc3-02ad-4d20-8df1-8b94517758bd" providerId="ADAL" clId="{9ABCBE4F-83DD-4037-B09D-CEB10384BDF0}" dt="2021-11-06T14:27:21.336" v="3315" actId="20577"/>
          <ac:spMkLst>
            <pc:docMk/>
            <pc:sldMk cId="3735400787" sldId="950"/>
            <ac:spMk id="3" creationId="{18DE6C19-5D1D-425C-8FFD-B01BE50F1FEA}"/>
          </ac:spMkLst>
        </pc:spChg>
      </pc:sldChg>
      <pc:sldChg chg="add del">
        <pc:chgData name="Robin Müller" userId="60926dc3-02ad-4d20-8df1-8b94517758bd" providerId="ADAL" clId="{9ABCBE4F-83DD-4037-B09D-CEB10384BDF0}" dt="2021-11-06T09:44:48.531" v="1004" actId="47"/>
        <pc:sldMkLst>
          <pc:docMk/>
          <pc:sldMk cId="1349005546" sldId="959"/>
        </pc:sldMkLst>
      </pc:sldChg>
      <pc:sldChg chg="ord">
        <pc:chgData name="Robin Müller" userId="60926dc3-02ad-4d20-8df1-8b94517758bd" providerId="ADAL" clId="{9ABCBE4F-83DD-4037-B09D-CEB10384BDF0}" dt="2021-11-06T16:57:55.447" v="3340"/>
        <pc:sldMkLst>
          <pc:docMk/>
          <pc:sldMk cId="935556108" sldId="968"/>
        </pc:sldMkLst>
      </pc:sldChg>
      <pc:sldChg chg="del ord">
        <pc:chgData name="Robin Müller" userId="60926dc3-02ad-4d20-8df1-8b94517758bd" providerId="ADAL" clId="{9ABCBE4F-83DD-4037-B09D-CEB10384BDF0}" dt="2021-11-06T16:58:18.723" v="3341" actId="47"/>
        <pc:sldMkLst>
          <pc:docMk/>
          <pc:sldMk cId="944247014" sldId="970"/>
        </pc:sldMkLst>
      </pc:sldChg>
      <pc:sldChg chg="ord">
        <pc:chgData name="Robin Müller" userId="60926dc3-02ad-4d20-8df1-8b94517758bd" providerId="ADAL" clId="{9ABCBE4F-83DD-4037-B09D-CEB10384BDF0}" dt="2021-11-06T17:03:28.078" v="3370"/>
        <pc:sldMkLst>
          <pc:docMk/>
          <pc:sldMk cId="2852771062" sldId="972"/>
        </pc:sldMkLst>
      </pc:sldChg>
      <pc:sldChg chg="del ord">
        <pc:chgData name="Robin Müller" userId="60926dc3-02ad-4d20-8df1-8b94517758bd" providerId="ADAL" clId="{9ABCBE4F-83DD-4037-B09D-CEB10384BDF0}" dt="2021-11-06T17:03:31.308" v="3372" actId="47"/>
        <pc:sldMkLst>
          <pc:docMk/>
          <pc:sldMk cId="567799458" sldId="974"/>
        </pc:sldMkLst>
      </pc:sldChg>
      <pc:sldChg chg="modNotesTx">
        <pc:chgData name="Robin Müller" userId="60926dc3-02ad-4d20-8df1-8b94517758bd" providerId="ADAL" clId="{9ABCBE4F-83DD-4037-B09D-CEB10384BDF0}" dt="2021-11-06T17:08:35.188" v="3377" actId="20577"/>
        <pc:sldMkLst>
          <pc:docMk/>
          <pc:sldMk cId="2272632405" sldId="975"/>
        </pc:sldMkLst>
      </pc:sldChg>
      <pc:sldChg chg="modSp del mod">
        <pc:chgData name="Robin Müller" userId="60926dc3-02ad-4d20-8df1-8b94517758bd" providerId="ADAL" clId="{9ABCBE4F-83DD-4037-B09D-CEB10384BDF0}" dt="2021-11-06T14:23:20.653" v="3130" actId="47"/>
        <pc:sldMkLst>
          <pc:docMk/>
          <pc:sldMk cId="1981054188" sldId="976"/>
        </pc:sldMkLst>
        <pc:spChg chg="mod">
          <ac:chgData name="Robin Müller" userId="60926dc3-02ad-4d20-8df1-8b94517758bd" providerId="ADAL" clId="{9ABCBE4F-83DD-4037-B09D-CEB10384BDF0}" dt="2021-11-06T14:18:35.660" v="2863" actId="20577"/>
          <ac:spMkLst>
            <pc:docMk/>
            <pc:sldMk cId="1981054188" sldId="976"/>
            <ac:spMk id="2" creationId="{E63EF9AD-8211-4DF6-9AC3-D7505A20CFA2}"/>
          </ac:spMkLst>
        </pc:spChg>
        <pc:spChg chg="mod">
          <ac:chgData name="Robin Müller" userId="60926dc3-02ad-4d20-8df1-8b94517758bd" providerId="ADAL" clId="{9ABCBE4F-83DD-4037-B09D-CEB10384BDF0}" dt="2021-11-06T14:18:55.978" v="2864" actId="21"/>
          <ac:spMkLst>
            <pc:docMk/>
            <pc:sldMk cId="1981054188" sldId="976"/>
            <ac:spMk id="3" creationId="{2CFD3E8E-62C9-462A-9A8D-412A5CCE3D52}"/>
          </ac:spMkLst>
        </pc:spChg>
      </pc:sldChg>
      <pc:sldChg chg="del">
        <pc:chgData name="Robin Müller" userId="60926dc3-02ad-4d20-8df1-8b94517758bd" providerId="ADAL" clId="{9ABCBE4F-83DD-4037-B09D-CEB10384BDF0}" dt="2021-11-06T17:04:29.099" v="3375" actId="47"/>
        <pc:sldMkLst>
          <pc:docMk/>
          <pc:sldMk cId="2698810042" sldId="977"/>
        </pc:sldMkLst>
      </pc:sldChg>
      <pc:sldChg chg="modNotesTx">
        <pc:chgData name="Robin Müller" userId="60926dc3-02ad-4d20-8df1-8b94517758bd" providerId="ADAL" clId="{9ABCBE4F-83DD-4037-B09D-CEB10384BDF0}" dt="2021-11-06T17:06:49.779" v="3376" actId="20577"/>
        <pc:sldMkLst>
          <pc:docMk/>
          <pc:sldMk cId="400227012" sldId="978"/>
        </pc:sldMkLst>
      </pc:sldChg>
      <pc:sldChg chg="modSp add del mod">
        <pc:chgData name="Robin Müller" userId="60926dc3-02ad-4d20-8df1-8b94517758bd" providerId="ADAL" clId="{9ABCBE4F-83DD-4037-B09D-CEB10384BDF0}" dt="2021-11-06T08:45:55.153" v="719" actId="47"/>
        <pc:sldMkLst>
          <pc:docMk/>
          <pc:sldMk cId="1384946045" sldId="979"/>
        </pc:sldMkLst>
        <pc:spChg chg="mod">
          <ac:chgData name="Robin Müller" userId="60926dc3-02ad-4d20-8df1-8b94517758bd" providerId="ADAL" clId="{9ABCBE4F-83DD-4037-B09D-CEB10384BDF0}" dt="2021-11-06T08:41:02.798" v="645" actId="21"/>
          <ac:spMkLst>
            <pc:docMk/>
            <pc:sldMk cId="1384946045" sldId="979"/>
            <ac:spMk id="3" creationId="{BFFA993A-F7DC-4A14-9309-19F699047E89}"/>
          </ac:spMkLst>
        </pc:spChg>
      </pc:sldChg>
      <pc:sldChg chg="add del">
        <pc:chgData name="Robin Müller" userId="60926dc3-02ad-4d20-8df1-8b94517758bd" providerId="ADAL" clId="{9ABCBE4F-83DD-4037-B09D-CEB10384BDF0}" dt="2021-11-06T08:42:12.280" v="714" actId="47"/>
        <pc:sldMkLst>
          <pc:docMk/>
          <pc:sldMk cId="1786780320" sldId="980"/>
        </pc:sldMkLst>
      </pc:sldChg>
      <pc:sldChg chg="add del">
        <pc:chgData name="Robin Müller" userId="60926dc3-02ad-4d20-8df1-8b94517758bd" providerId="ADAL" clId="{9ABCBE4F-83DD-4037-B09D-CEB10384BDF0}" dt="2021-11-05T15:15:10.178" v="4"/>
        <pc:sldMkLst>
          <pc:docMk/>
          <pc:sldMk cId="3877359477" sldId="982"/>
        </pc:sldMkLst>
      </pc:sldChg>
      <pc:sldChg chg="add">
        <pc:chgData name="Robin Müller" userId="60926dc3-02ad-4d20-8df1-8b94517758bd" providerId="ADAL" clId="{9ABCBE4F-83DD-4037-B09D-CEB10384BDF0}" dt="2021-11-05T15:15:42.782" v="6"/>
        <pc:sldMkLst>
          <pc:docMk/>
          <pc:sldMk cId="4131233640" sldId="1008"/>
        </pc:sldMkLst>
      </pc:sldChg>
      <pc:sldChg chg="del">
        <pc:chgData name="Robin Müller" userId="60926dc3-02ad-4d20-8df1-8b94517758bd" providerId="ADAL" clId="{9ABCBE4F-83DD-4037-B09D-CEB10384BDF0}" dt="2021-11-06T17:16:47.980" v="3378" actId="47"/>
        <pc:sldMkLst>
          <pc:docMk/>
          <pc:sldMk cId="2709801945" sldId="1013"/>
        </pc:sldMkLst>
      </pc:sldChg>
      <pc:sldChg chg="add del">
        <pc:chgData name="Robin Müller" userId="60926dc3-02ad-4d20-8df1-8b94517758bd" providerId="ADAL" clId="{9ABCBE4F-83DD-4037-B09D-CEB10384BDF0}" dt="2021-11-05T15:15:10.178" v="4"/>
        <pc:sldMkLst>
          <pc:docMk/>
          <pc:sldMk cId="2643594175" sldId="1020"/>
        </pc:sldMkLst>
      </pc:sldChg>
      <pc:sldChg chg="add del">
        <pc:chgData name="Robin Müller" userId="60926dc3-02ad-4d20-8df1-8b94517758bd" providerId="ADAL" clId="{9ABCBE4F-83DD-4037-B09D-CEB10384BDF0}" dt="2021-11-05T15:15:10.178" v="4"/>
        <pc:sldMkLst>
          <pc:docMk/>
          <pc:sldMk cId="3975053745" sldId="1021"/>
        </pc:sldMkLst>
      </pc:sldChg>
      <pc:sldChg chg="add del">
        <pc:chgData name="Robin Müller" userId="60926dc3-02ad-4d20-8df1-8b94517758bd" providerId="ADAL" clId="{9ABCBE4F-83DD-4037-B09D-CEB10384BDF0}" dt="2021-11-05T15:15:10.178" v="4"/>
        <pc:sldMkLst>
          <pc:docMk/>
          <pc:sldMk cId="1312024211" sldId="1022"/>
        </pc:sldMkLst>
      </pc:sldChg>
      <pc:sldChg chg="add del">
        <pc:chgData name="Robin Müller" userId="60926dc3-02ad-4d20-8df1-8b94517758bd" providerId="ADAL" clId="{9ABCBE4F-83DD-4037-B09D-CEB10384BDF0}" dt="2021-11-05T15:15:10.178" v="4"/>
        <pc:sldMkLst>
          <pc:docMk/>
          <pc:sldMk cId="1173606411" sldId="1023"/>
        </pc:sldMkLst>
      </pc:sldChg>
      <pc:sldChg chg="add del">
        <pc:chgData name="Robin Müller" userId="60926dc3-02ad-4d20-8df1-8b94517758bd" providerId="ADAL" clId="{9ABCBE4F-83DD-4037-B09D-CEB10384BDF0}" dt="2021-11-05T15:15:10.178" v="4"/>
        <pc:sldMkLst>
          <pc:docMk/>
          <pc:sldMk cId="2738060639" sldId="1024"/>
        </pc:sldMkLst>
      </pc:sldChg>
      <pc:sldChg chg="add del">
        <pc:chgData name="Robin Müller" userId="60926dc3-02ad-4d20-8df1-8b94517758bd" providerId="ADAL" clId="{9ABCBE4F-83DD-4037-B09D-CEB10384BDF0}" dt="2021-11-05T15:15:10.178" v="4"/>
        <pc:sldMkLst>
          <pc:docMk/>
          <pc:sldMk cId="537435564" sldId="1025"/>
        </pc:sldMkLst>
      </pc:sldChg>
      <pc:sldChg chg="add del">
        <pc:chgData name="Robin Müller" userId="60926dc3-02ad-4d20-8df1-8b94517758bd" providerId="ADAL" clId="{9ABCBE4F-83DD-4037-B09D-CEB10384BDF0}" dt="2021-11-05T15:15:10.178" v="4"/>
        <pc:sldMkLst>
          <pc:docMk/>
          <pc:sldMk cId="3542730734" sldId="1026"/>
        </pc:sldMkLst>
      </pc:sldChg>
      <pc:sldChg chg="add del modNotesTx">
        <pc:chgData name="Robin Müller" userId="60926dc3-02ad-4d20-8df1-8b94517758bd" providerId="ADAL" clId="{9ABCBE4F-83DD-4037-B09D-CEB10384BDF0}" dt="2021-11-06T10:22:11.221" v="1278" actId="20577"/>
        <pc:sldMkLst>
          <pc:docMk/>
          <pc:sldMk cId="1491499541" sldId="1027"/>
        </pc:sldMkLst>
      </pc:sldChg>
      <pc:sldChg chg="add">
        <pc:chgData name="Robin Müller" userId="60926dc3-02ad-4d20-8df1-8b94517758bd" providerId="ADAL" clId="{9ABCBE4F-83DD-4037-B09D-CEB10384BDF0}" dt="2021-11-05T15:15:42.782" v="6"/>
        <pc:sldMkLst>
          <pc:docMk/>
          <pc:sldMk cId="3202799216" sldId="1028"/>
        </pc:sldMkLst>
      </pc:sldChg>
      <pc:sldChg chg="add del">
        <pc:chgData name="Robin Müller" userId="60926dc3-02ad-4d20-8df1-8b94517758bd" providerId="ADAL" clId="{9ABCBE4F-83DD-4037-B09D-CEB10384BDF0}" dt="2021-11-06T10:06:36.248" v="1254" actId="47"/>
        <pc:sldMkLst>
          <pc:docMk/>
          <pc:sldMk cId="549854875" sldId="1029"/>
        </pc:sldMkLst>
      </pc:sldChg>
      <pc:sldChg chg="add">
        <pc:chgData name="Robin Müller" userId="60926dc3-02ad-4d20-8df1-8b94517758bd" providerId="ADAL" clId="{9ABCBE4F-83DD-4037-B09D-CEB10384BDF0}" dt="2021-11-05T15:15:42.782" v="6"/>
        <pc:sldMkLst>
          <pc:docMk/>
          <pc:sldMk cId="99683075" sldId="1030"/>
        </pc:sldMkLst>
      </pc:sldChg>
      <pc:sldChg chg="add del">
        <pc:chgData name="Robin Müller" userId="60926dc3-02ad-4d20-8df1-8b94517758bd" providerId="ADAL" clId="{9ABCBE4F-83DD-4037-B09D-CEB10384BDF0}" dt="2021-11-07T16:36:56.850" v="3476" actId="47"/>
        <pc:sldMkLst>
          <pc:docMk/>
          <pc:sldMk cId="3089950162" sldId="1031"/>
        </pc:sldMkLst>
      </pc:sldChg>
      <pc:sldChg chg="add">
        <pc:chgData name="Robin Müller" userId="60926dc3-02ad-4d20-8df1-8b94517758bd" providerId="ADAL" clId="{9ABCBE4F-83DD-4037-B09D-CEB10384BDF0}" dt="2021-11-05T15:15:42.782" v="6"/>
        <pc:sldMkLst>
          <pc:docMk/>
          <pc:sldMk cId="605070125" sldId="1032"/>
        </pc:sldMkLst>
      </pc:sldChg>
      <pc:sldChg chg="add del">
        <pc:chgData name="Robin Müller" userId="60926dc3-02ad-4d20-8df1-8b94517758bd" providerId="ADAL" clId="{9ABCBE4F-83DD-4037-B09D-CEB10384BDF0}" dt="2021-11-06T06:51:56.602" v="189" actId="47"/>
        <pc:sldMkLst>
          <pc:docMk/>
          <pc:sldMk cId="576429510" sldId="1033"/>
        </pc:sldMkLst>
      </pc:sldChg>
      <pc:sldChg chg="add modAnim">
        <pc:chgData name="Robin Müller" userId="60926dc3-02ad-4d20-8df1-8b94517758bd" providerId="ADAL" clId="{9ABCBE4F-83DD-4037-B09D-CEB10384BDF0}" dt="2021-11-07T16:36:11.974" v="3475"/>
        <pc:sldMkLst>
          <pc:docMk/>
          <pc:sldMk cId="1209201273" sldId="1034"/>
        </pc:sldMkLst>
      </pc:sldChg>
      <pc:sldChg chg="modSp add del mod">
        <pc:chgData name="Robin Müller" userId="60926dc3-02ad-4d20-8df1-8b94517758bd" providerId="ADAL" clId="{9ABCBE4F-83DD-4037-B09D-CEB10384BDF0}" dt="2021-11-06T08:21:55.405" v="317" actId="47"/>
        <pc:sldMkLst>
          <pc:docMk/>
          <pc:sldMk cId="2502809601" sldId="1035"/>
        </pc:sldMkLst>
        <pc:spChg chg="mod">
          <ac:chgData name="Robin Müller" userId="60926dc3-02ad-4d20-8df1-8b94517758bd" providerId="ADAL" clId="{9ABCBE4F-83DD-4037-B09D-CEB10384BDF0}" dt="2021-11-06T07:02:13.118" v="244" actId="12"/>
          <ac:spMkLst>
            <pc:docMk/>
            <pc:sldMk cId="2502809601" sldId="1035"/>
            <ac:spMk id="2" creationId="{14F4F1E7-06ED-4DC3-8759-522DC3710814}"/>
          </ac:spMkLst>
        </pc:spChg>
        <pc:spChg chg="mod">
          <ac:chgData name="Robin Müller" userId="60926dc3-02ad-4d20-8df1-8b94517758bd" providerId="ADAL" clId="{9ABCBE4F-83DD-4037-B09D-CEB10384BDF0}" dt="2021-11-06T07:09:27.308" v="289" actId="20577"/>
          <ac:spMkLst>
            <pc:docMk/>
            <pc:sldMk cId="2502809601" sldId="1035"/>
            <ac:spMk id="4" creationId="{15B0425A-172E-4AF9-AABE-ECF892A4F84D}"/>
          </ac:spMkLst>
        </pc:spChg>
      </pc:sldChg>
      <pc:sldChg chg="add del modNotesTx">
        <pc:chgData name="Robin Müller" userId="60926dc3-02ad-4d20-8df1-8b94517758bd" providerId="ADAL" clId="{9ABCBE4F-83DD-4037-B09D-CEB10384BDF0}" dt="2021-11-06T08:42:08.824" v="712" actId="47"/>
        <pc:sldMkLst>
          <pc:docMk/>
          <pc:sldMk cId="3701113034" sldId="1036"/>
        </pc:sldMkLst>
      </pc:sldChg>
      <pc:sldChg chg="addSp delSp modSp add mod">
        <pc:chgData name="Robin Müller" userId="60926dc3-02ad-4d20-8df1-8b94517758bd" providerId="ADAL" clId="{9ABCBE4F-83DD-4037-B09D-CEB10384BDF0}" dt="2021-11-06T08:25:44.018" v="428" actId="20577"/>
        <pc:sldMkLst>
          <pc:docMk/>
          <pc:sldMk cId="1519503661" sldId="1037"/>
        </pc:sldMkLst>
        <pc:spChg chg="add del mod">
          <ac:chgData name="Robin Müller" userId="60926dc3-02ad-4d20-8df1-8b94517758bd" providerId="ADAL" clId="{9ABCBE4F-83DD-4037-B09D-CEB10384BDF0}" dt="2021-11-06T07:09:46.469" v="294" actId="478"/>
          <ac:spMkLst>
            <pc:docMk/>
            <pc:sldMk cId="1519503661" sldId="1037"/>
            <ac:spMk id="3" creationId="{0A8B9F49-7CB2-43C6-A7F5-5F3BD43EB78D}"/>
          </ac:spMkLst>
        </pc:spChg>
        <pc:spChg chg="mod">
          <ac:chgData name="Robin Müller" userId="60926dc3-02ad-4d20-8df1-8b94517758bd" providerId="ADAL" clId="{9ABCBE4F-83DD-4037-B09D-CEB10384BDF0}" dt="2021-11-06T08:25:34.474" v="423" actId="20577"/>
          <ac:spMkLst>
            <pc:docMk/>
            <pc:sldMk cId="1519503661" sldId="1037"/>
            <ac:spMk id="6" creationId="{A39F60F9-0CD2-4ADA-B503-E22E8F805DBA}"/>
          </ac:spMkLst>
        </pc:spChg>
        <pc:spChg chg="del">
          <ac:chgData name="Robin Müller" userId="60926dc3-02ad-4d20-8df1-8b94517758bd" providerId="ADAL" clId="{9ABCBE4F-83DD-4037-B09D-CEB10384BDF0}" dt="2021-11-06T07:09:42.013" v="293" actId="478"/>
          <ac:spMkLst>
            <pc:docMk/>
            <pc:sldMk cId="1519503661" sldId="1037"/>
            <ac:spMk id="7" creationId="{1FAF0A62-1AF7-47AA-BD1C-6000B010284D}"/>
          </ac:spMkLst>
        </pc:spChg>
        <pc:spChg chg="del">
          <ac:chgData name="Robin Müller" userId="60926dc3-02ad-4d20-8df1-8b94517758bd" providerId="ADAL" clId="{9ABCBE4F-83DD-4037-B09D-CEB10384BDF0}" dt="2021-11-06T07:09:41.359" v="292" actId="478"/>
          <ac:spMkLst>
            <pc:docMk/>
            <pc:sldMk cId="1519503661" sldId="1037"/>
            <ac:spMk id="8" creationId="{BFE8C1BE-E95A-4DBE-A856-40702AF1D252}"/>
          </ac:spMkLst>
        </pc:spChg>
        <pc:spChg chg="del">
          <ac:chgData name="Robin Müller" userId="60926dc3-02ad-4d20-8df1-8b94517758bd" providerId="ADAL" clId="{9ABCBE4F-83DD-4037-B09D-CEB10384BDF0}" dt="2021-11-06T07:09:41.359" v="292" actId="478"/>
          <ac:spMkLst>
            <pc:docMk/>
            <pc:sldMk cId="1519503661" sldId="1037"/>
            <ac:spMk id="9" creationId="{BBEE7A2E-C647-46B6-AA50-6B70B1CD9E2E}"/>
          </ac:spMkLst>
        </pc:spChg>
        <pc:spChg chg="del">
          <ac:chgData name="Robin Müller" userId="60926dc3-02ad-4d20-8df1-8b94517758bd" providerId="ADAL" clId="{9ABCBE4F-83DD-4037-B09D-CEB10384BDF0}" dt="2021-11-06T07:09:41.359" v="292" actId="478"/>
          <ac:spMkLst>
            <pc:docMk/>
            <pc:sldMk cId="1519503661" sldId="1037"/>
            <ac:spMk id="10" creationId="{811EF0AF-987F-46C9-8723-6DDEF883128C}"/>
          </ac:spMkLst>
        </pc:spChg>
        <pc:spChg chg="add mod">
          <ac:chgData name="Robin Müller" userId="60926dc3-02ad-4d20-8df1-8b94517758bd" providerId="ADAL" clId="{9ABCBE4F-83DD-4037-B09D-CEB10384BDF0}" dt="2021-11-06T08:25:35.975" v="424" actId="20577"/>
          <ac:spMkLst>
            <pc:docMk/>
            <pc:sldMk cId="1519503661" sldId="1037"/>
            <ac:spMk id="11" creationId="{52AD9796-8C23-402C-91A2-B42A020B6E5F}"/>
          </ac:spMkLst>
        </pc:spChg>
        <pc:spChg chg="add mod">
          <ac:chgData name="Robin Müller" userId="60926dc3-02ad-4d20-8df1-8b94517758bd" providerId="ADAL" clId="{9ABCBE4F-83DD-4037-B09D-CEB10384BDF0}" dt="2021-11-06T08:25:38.812" v="425" actId="20577"/>
          <ac:spMkLst>
            <pc:docMk/>
            <pc:sldMk cId="1519503661" sldId="1037"/>
            <ac:spMk id="12" creationId="{38779F29-20FA-497F-A3BC-0B8EF30A66CD}"/>
          </ac:spMkLst>
        </pc:spChg>
        <pc:spChg chg="add mod">
          <ac:chgData name="Robin Müller" userId="60926dc3-02ad-4d20-8df1-8b94517758bd" providerId="ADAL" clId="{9ABCBE4F-83DD-4037-B09D-CEB10384BDF0}" dt="2021-11-06T08:25:40.964" v="426" actId="20577"/>
          <ac:spMkLst>
            <pc:docMk/>
            <pc:sldMk cId="1519503661" sldId="1037"/>
            <ac:spMk id="13" creationId="{6A2CE123-5420-4175-B336-FAAE2EE35190}"/>
          </ac:spMkLst>
        </pc:spChg>
        <pc:spChg chg="add mod">
          <ac:chgData name="Robin Müller" userId="60926dc3-02ad-4d20-8df1-8b94517758bd" providerId="ADAL" clId="{9ABCBE4F-83DD-4037-B09D-CEB10384BDF0}" dt="2021-11-06T08:25:42.562" v="427" actId="20577"/>
          <ac:spMkLst>
            <pc:docMk/>
            <pc:sldMk cId="1519503661" sldId="1037"/>
            <ac:spMk id="14" creationId="{0E9BFB13-13CD-4249-B17E-6F1EECEAE0CF}"/>
          </ac:spMkLst>
        </pc:spChg>
        <pc:spChg chg="add mod">
          <ac:chgData name="Robin Müller" userId="60926dc3-02ad-4d20-8df1-8b94517758bd" providerId="ADAL" clId="{9ABCBE4F-83DD-4037-B09D-CEB10384BDF0}" dt="2021-11-06T08:25:44.018" v="428" actId="20577"/>
          <ac:spMkLst>
            <pc:docMk/>
            <pc:sldMk cId="1519503661" sldId="1037"/>
            <ac:spMk id="15" creationId="{8C151B83-2C32-4BFD-A41A-DF31ACF13529}"/>
          </ac:spMkLst>
        </pc:spChg>
        <pc:spChg chg="add del mod">
          <ac:chgData name="Robin Müller" userId="60926dc3-02ad-4d20-8df1-8b94517758bd" providerId="ADAL" clId="{9ABCBE4F-83DD-4037-B09D-CEB10384BDF0}" dt="2021-11-06T08:22:58.361" v="346" actId="478"/>
          <ac:spMkLst>
            <pc:docMk/>
            <pc:sldMk cId="1519503661" sldId="1037"/>
            <ac:spMk id="17" creationId="{4FD931CA-9A41-4D97-937F-D82AB9B905FB}"/>
          </ac:spMkLst>
        </pc:spChg>
        <pc:spChg chg="add del mod ord">
          <ac:chgData name="Robin Müller" userId="60926dc3-02ad-4d20-8df1-8b94517758bd" providerId="ADAL" clId="{9ABCBE4F-83DD-4037-B09D-CEB10384BDF0}" dt="2021-11-06T08:25:30.377" v="420" actId="478"/>
          <ac:spMkLst>
            <pc:docMk/>
            <pc:sldMk cId="1519503661" sldId="1037"/>
            <ac:spMk id="18" creationId="{B649D3E3-FE2F-4917-927B-CF97E0C8FF71}"/>
          </ac:spMkLst>
        </pc:spChg>
        <pc:spChg chg="add del mod">
          <ac:chgData name="Robin Müller" userId="60926dc3-02ad-4d20-8df1-8b94517758bd" providerId="ADAL" clId="{9ABCBE4F-83DD-4037-B09D-CEB10384BDF0}" dt="2021-11-06T08:24:06.201" v="372" actId="478"/>
          <ac:spMkLst>
            <pc:docMk/>
            <pc:sldMk cId="1519503661" sldId="1037"/>
            <ac:spMk id="19" creationId="{2A0BE925-6CE6-4FF7-92D6-C7492EE6D280}"/>
          </ac:spMkLst>
        </pc:spChg>
        <pc:spChg chg="add del mod">
          <ac:chgData name="Robin Müller" userId="60926dc3-02ad-4d20-8df1-8b94517758bd" providerId="ADAL" clId="{9ABCBE4F-83DD-4037-B09D-CEB10384BDF0}" dt="2021-11-06T08:25:31.650" v="421" actId="478"/>
          <ac:spMkLst>
            <pc:docMk/>
            <pc:sldMk cId="1519503661" sldId="1037"/>
            <ac:spMk id="20" creationId="{8F32E6EB-CA24-4BB2-9F00-C689FE424C9C}"/>
          </ac:spMkLst>
        </pc:spChg>
        <pc:cxnChg chg="add del mod">
          <ac:chgData name="Robin Müller" userId="60926dc3-02ad-4d20-8df1-8b94517758bd" providerId="ADAL" clId="{9ABCBE4F-83DD-4037-B09D-CEB10384BDF0}" dt="2021-11-06T08:22:56.521" v="343" actId="478"/>
          <ac:cxnSpMkLst>
            <pc:docMk/>
            <pc:sldMk cId="1519503661" sldId="1037"/>
            <ac:cxnSpMk id="16" creationId="{B6A0C3B5-9DAF-4180-83AC-E41D335B9D5F}"/>
          </ac:cxnSpMkLst>
        </pc:cxnChg>
      </pc:sldChg>
      <pc:sldChg chg="add del">
        <pc:chgData name="Robin Müller" userId="60926dc3-02ad-4d20-8df1-8b94517758bd" providerId="ADAL" clId="{9ABCBE4F-83DD-4037-B09D-CEB10384BDF0}" dt="2021-11-06T07:09:33.818" v="291" actId="47"/>
        <pc:sldMkLst>
          <pc:docMk/>
          <pc:sldMk cId="2321946842" sldId="1038"/>
        </pc:sldMkLst>
      </pc:sldChg>
      <pc:sldChg chg="add del">
        <pc:chgData name="Robin Müller" userId="60926dc3-02ad-4d20-8df1-8b94517758bd" providerId="ADAL" clId="{9ABCBE4F-83DD-4037-B09D-CEB10384BDF0}" dt="2021-11-06T08:40:56.858" v="644" actId="47"/>
        <pc:sldMkLst>
          <pc:docMk/>
          <pc:sldMk cId="222822718" sldId="1039"/>
        </pc:sldMkLst>
      </pc:sldChg>
      <pc:sldChg chg="add">
        <pc:chgData name="Robin Müller" userId="60926dc3-02ad-4d20-8df1-8b94517758bd" providerId="ADAL" clId="{9ABCBE4F-83DD-4037-B09D-CEB10384BDF0}" dt="2021-11-05T15:15:42.782" v="6"/>
        <pc:sldMkLst>
          <pc:docMk/>
          <pc:sldMk cId="2545740097" sldId="1040"/>
        </pc:sldMkLst>
      </pc:sldChg>
      <pc:sldChg chg="addSp modSp add del mod modClrScheme chgLayout">
        <pc:chgData name="Robin Müller" userId="60926dc3-02ad-4d20-8df1-8b94517758bd" providerId="ADAL" clId="{9ABCBE4F-83DD-4037-B09D-CEB10384BDF0}" dt="2021-11-06T09:36:13.305" v="750" actId="47"/>
        <pc:sldMkLst>
          <pc:docMk/>
          <pc:sldMk cId="3436941807" sldId="1041"/>
        </pc:sldMkLst>
        <pc:spChg chg="mod ord">
          <ac:chgData name="Robin Müller" userId="60926dc3-02ad-4d20-8df1-8b94517758bd" providerId="ADAL" clId="{9ABCBE4F-83DD-4037-B09D-CEB10384BDF0}" dt="2021-11-06T09:36:09.859" v="748" actId="21"/>
          <ac:spMkLst>
            <pc:docMk/>
            <pc:sldMk cId="3436941807" sldId="1041"/>
            <ac:spMk id="2" creationId="{D3D2C506-68F1-4C8D-9549-441BB7B65CBF}"/>
          </ac:spMkLst>
        </pc:spChg>
        <pc:spChg chg="add mod ord">
          <ac:chgData name="Robin Müller" userId="60926dc3-02ad-4d20-8df1-8b94517758bd" providerId="ADAL" clId="{9ABCBE4F-83DD-4037-B09D-CEB10384BDF0}" dt="2021-11-06T09:35:46.693" v="746" actId="700"/>
          <ac:spMkLst>
            <pc:docMk/>
            <pc:sldMk cId="3436941807" sldId="1041"/>
            <ac:spMk id="3" creationId="{A04553B4-8D0F-4EF9-8F22-4532945C967D}"/>
          </ac:spMkLst>
        </pc:spChg>
      </pc:sldChg>
      <pc:sldChg chg="add del">
        <pc:chgData name="Robin Müller" userId="60926dc3-02ad-4d20-8df1-8b94517758bd" providerId="ADAL" clId="{9ABCBE4F-83DD-4037-B09D-CEB10384BDF0}" dt="2021-11-06T14:23:21.335" v="3131" actId="47"/>
        <pc:sldMkLst>
          <pc:docMk/>
          <pc:sldMk cId="3642668208" sldId="1042"/>
        </pc:sldMkLst>
      </pc:sldChg>
      <pc:sldChg chg="modSp add del mod ord modShow">
        <pc:chgData name="Robin Müller" userId="60926dc3-02ad-4d20-8df1-8b94517758bd" providerId="ADAL" clId="{9ABCBE4F-83DD-4037-B09D-CEB10384BDF0}" dt="2021-11-06T17:31:36.195" v="3437" actId="729"/>
        <pc:sldMkLst>
          <pc:docMk/>
          <pc:sldMk cId="1994810002" sldId="1043"/>
        </pc:sldMkLst>
        <pc:spChg chg="mod">
          <ac:chgData name="Robin Müller" userId="60926dc3-02ad-4d20-8df1-8b94517758bd" providerId="ADAL" clId="{9ABCBE4F-83DD-4037-B09D-CEB10384BDF0}" dt="2021-11-06T14:23:26.424" v="3140" actId="20577"/>
          <ac:spMkLst>
            <pc:docMk/>
            <pc:sldMk cId="1994810002" sldId="1043"/>
            <ac:spMk id="4" creationId="{79800F8A-9A9A-47A8-8B98-99EC204E1CCB}"/>
          </ac:spMkLst>
        </pc:spChg>
        <pc:spChg chg="mod">
          <ac:chgData name="Robin Müller" userId="60926dc3-02ad-4d20-8df1-8b94517758bd" providerId="ADAL" clId="{9ABCBE4F-83DD-4037-B09D-CEB10384BDF0}" dt="2021-11-06T14:26:05.416" v="3206" actId="20577"/>
          <ac:spMkLst>
            <pc:docMk/>
            <pc:sldMk cId="1994810002" sldId="1043"/>
            <ac:spMk id="5" creationId="{9A7DECE3-1E74-4F13-A47B-CA8262CC5A69}"/>
          </ac:spMkLst>
        </pc:spChg>
      </pc:sldChg>
      <pc:sldChg chg="modSp add del mod">
        <pc:chgData name="Robin Müller" userId="60926dc3-02ad-4d20-8df1-8b94517758bd" providerId="ADAL" clId="{9ABCBE4F-83DD-4037-B09D-CEB10384BDF0}" dt="2021-11-06T14:16:49.963" v="2821" actId="20577"/>
        <pc:sldMkLst>
          <pc:docMk/>
          <pc:sldMk cId="1938153574" sldId="1044"/>
        </pc:sldMkLst>
        <pc:spChg chg="mod">
          <ac:chgData name="Robin Müller" userId="60926dc3-02ad-4d20-8df1-8b94517758bd" providerId="ADAL" clId="{9ABCBE4F-83DD-4037-B09D-CEB10384BDF0}" dt="2021-11-06T14:16:49.963" v="2821" actId="20577"/>
          <ac:spMkLst>
            <pc:docMk/>
            <pc:sldMk cId="1938153574" sldId="1044"/>
            <ac:spMk id="9" creationId="{899CE3DD-1C7A-499B-8EB5-3812F029C14E}"/>
          </ac:spMkLst>
        </pc:spChg>
        <pc:picChg chg="mod">
          <ac:chgData name="Robin Müller" userId="60926dc3-02ad-4d20-8df1-8b94517758bd" providerId="ADAL" clId="{9ABCBE4F-83DD-4037-B09D-CEB10384BDF0}" dt="2021-11-06T14:16:45.722" v="2817" actId="1036"/>
          <ac:picMkLst>
            <pc:docMk/>
            <pc:sldMk cId="1938153574" sldId="1044"/>
            <ac:picMk id="11" creationId="{8DB3C0A3-CADE-4E13-B849-F4A4F790C3F3}"/>
          </ac:picMkLst>
        </pc:picChg>
      </pc:sldChg>
      <pc:sldChg chg="modSp add del mod">
        <pc:chgData name="Robin Müller" userId="60926dc3-02ad-4d20-8df1-8b94517758bd" providerId="ADAL" clId="{9ABCBE4F-83DD-4037-B09D-CEB10384BDF0}" dt="2021-11-06T14:16:36.491" v="2801" actId="1035"/>
        <pc:sldMkLst>
          <pc:docMk/>
          <pc:sldMk cId="2737045938" sldId="1045"/>
        </pc:sldMkLst>
        <pc:picChg chg="mod">
          <ac:chgData name="Robin Müller" userId="60926dc3-02ad-4d20-8df1-8b94517758bd" providerId="ADAL" clId="{9ABCBE4F-83DD-4037-B09D-CEB10384BDF0}" dt="2021-11-06T14:16:36.491" v="2801" actId="1035"/>
          <ac:picMkLst>
            <pc:docMk/>
            <pc:sldMk cId="2737045938" sldId="1045"/>
            <ac:picMk id="5" creationId="{48D478A0-55A9-4A05-B9DF-CB6978327147}"/>
          </ac:picMkLst>
        </pc:picChg>
      </pc:sldChg>
      <pc:sldChg chg="modSp add del mod">
        <pc:chgData name="Robin Müller" userId="60926dc3-02ad-4d20-8df1-8b94517758bd" providerId="ADAL" clId="{9ABCBE4F-83DD-4037-B09D-CEB10384BDF0}" dt="2021-11-06T14:16:41.194" v="2815" actId="1035"/>
        <pc:sldMkLst>
          <pc:docMk/>
          <pc:sldMk cId="2362188485" sldId="1046"/>
        </pc:sldMkLst>
        <pc:picChg chg="mod">
          <ac:chgData name="Robin Müller" userId="60926dc3-02ad-4d20-8df1-8b94517758bd" providerId="ADAL" clId="{9ABCBE4F-83DD-4037-B09D-CEB10384BDF0}" dt="2021-11-06T14:16:41.194" v="2815" actId="1035"/>
          <ac:picMkLst>
            <pc:docMk/>
            <pc:sldMk cId="2362188485" sldId="1046"/>
            <ac:picMk id="12" creationId="{E000EFDC-C7F7-4B09-AC02-F9CC84D8DF18}"/>
          </ac:picMkLst>
        </pc:picChg>
      </pc:sldChg>
      <pc:sldChg chg="add del modNotesTx">
        <pc:chgData name="Robin Müller" userId="60926dc3-02ad-4d20-8df1-8b94517758bd" providerId="ADAL" clId="{9ABCBE4F-83DD-4037-B09D-CEB10384BDF0}" dt="2021-11-06T14:18:14.522" v="2854" actId="20577"/>
        <pc:sldMkLst>
          <pc:docMk/>
          <pc:sldMk cId="880062563" sldId="1047"/>
        </pc:sldMkLst>
      </pc:sldChg>
      <pc:sldChg chg="modSp mod">
        <pc:chgData name="Robin Müller" userId="60926dc3-02ad-4d20-8df1-8b94517758bd" providerId="ADAL" clId="{9ABCBE4F-83DD-4037-B09D-CEB10384BDF0}" dt="2021-11-06T16:52:43.811" v="3338" actId="20577"/>
        <pc:sldMkLst>
          <pc:docMk/>
          <pc:sldMk cId="3855272910" sldId="1051"/>
        </pc:sldMkLst>
        <pc:spChg chg="mod">
          <ac:chgData name="Robin Müller" userId="60926dc3-02ad-4d20-8df1-8b94517758bd" providerId="ADAL" clId="{9ABCBE4F-83DD-4037-B09D-CEB10384BDF0}" dt="2021-11-06T13:33:34.242" v="1341" actId="20577"/>
          <ac:spMkLst>
            <pc:docMk/>
            <pc:sldMk cId="3855272910" sldId="1051"/>
            <ac:spMk id="4" creationId="{1D9E82BB-3583-4C97-9A4D-9BC7C0012EF3}"/>
          </ac:spMkLst>
        </pc:spChg>
        <pc:spChg chg="mod">
          <ac:chgData name="Robin Müller" userId="60926dc3-02ad-4d20-8df1-8b94517758bd" providerId="ADAL" clId="{9ABCBE4F-83DD-4037-B09D-CEB10384BDF0}" dt="2021-11-06T16:52:43.811" v="3338" actId="20577"/>
          <ac:spMkLst>
            <pc:docMk/>
            <pc:sldMk cId="3855272910" sldId="1051"/>
            <ac:spMk id="5" creationId="{41927137-3EA6-476B-98A0-E2098FCE38B3}"/>
          </ac:spMkLst>
        </pc:spChg>
      </pc:sldChg>
      <pc:sldChg chg="modSp mod ord modShow">
        <pc:chgData name="Robin Müller" userId="60926dc3-02ad-4d20-8df1-8b94517758bd" providerId="ADAL" clId="{9ABCBE4F-83DD-4037-B09D-CEB10384BDF0}" dt="2021-11-06T17:29:24.544" v="3386" actId="20577"/>
        <pc:sldMkLst>
          <pc:docMk/>
          <pc:sldMk cId="3393894460" sldId="1054"/>
        </pc:sldMkLst>
        <pc:spChg chg="mod">
          <ac:chgData name="Robin Müller" userId="60926dc3-02ad-4d20-8df1-8b94517758bd" providerId="ADAL" clId="{9ABCBE4F-83DD-4037-B09D-CEB10384BDF0}" dt="2021-11-06T14:25:24.614" v="3161" actId="6549"/>
          <ac:spMkLst>
            <pc:docMk/>
            <pc:sldMk cId="3393894460" sldId="1054"/>
            <ac:spMk id="4" creationId="{ADF09E17-E087-4D57-AB0A-B7C8B0A11C00}"/>
          </ac:spMkLst>
        </pc:spChg>
        <pc:spChg chg="mod">
          <ac:chgData name="Robin Müller" userId="60926dc3-02ad-4d20-8df1-8b94517758bd" providerId="ADAL" clId="{9ABCBE4F-83DD-4037-B09D-CEB10384BDF0}" dt="2021-11-06T17:29:24.544" v="3386" actId="20577"/>
          <ac:spMkLst>
            <pc:docMk/>
            <pc:sldMk cId="3393894460" sldId="1054"/>
            <ac:spMk id="5" creationId="{A7705028-FB3E-4D12-98FC-323AB3A31B1B}"/>
          </ac:spMkLst>
        </pc:spChg>
      </pc:sldChg>
      <pc:sldChg chg="modSp mod">
        <pc:chgData name="Robin Müller" userId="60926dc3-02ad-4d20-8df1-8b94517758bd" providerId="ADAL" clId="{9ABCBE4F-83DD-4037-B09D-CEB10384BDF0}" dt="2021-11-06T06:43:13.295" v="11" actId="29295"/>
        <pc:sldMkLst>
          <pc:docMk/>
          <pc:sldMk cId="3195891249" sldId="1055"/>
        </pc:sldMkLst>
        <pc:picChg chg="mod">
          <ac:chgData name="Robin Müller" userId="60926dc3-02ad-4d20-8df1-8b94517758bd" providerId="ADAL" clId="{9ABCBE4F-83DD-4037-B09D-CEB10384BDF0}" dt="2021-11-06T06:43:13.295" v="11" actId="29295"/>
          <ac:picMkLst>
            <pc:docMk/>
            <pc:sldMk cId="3195891249" sldId="1055"/>
            <ac:picMk id="2" creationId="{E3398E64-90EA-45F6-8B8B-E169EA4F81BC}"/>
          </ac:picMkLst>
        </pc:picChg>
      </pc:sldChg>
      <pc:sldChg chg="addSp delSp modSp add mod modAnim">
        <pc:chgData name="Robin Müller" userId="60926dc3-02ad-4d20-8df1-8b94517758bd" providerId="ADAL" clId="{9ABCBE4F-83DD-4037-B09D-CEB10384BDF0}" dt="2021-11-07T16:35:09.330" v="3473"/>
        <pc:sldMkLst>
          <pc:docMk/>
          <pc:sldMk cId="683146968" sldId="1056"/>
        </pc:sldMkLst>
        <pc:spChg chg="add del mod">
          <ac:chgData name="Robin Müller" userId="60926dc3-02ad-4d20-8df1-8b94517758bd" providerId="ADAL" clId="{9ABCBE4F-83DD-4037-B09D-CEB10384BDF0}" dt="2021-11-06T06:44:03.874" v="16" actId="478"/>
          <ac:spMkLst>
            <pc:docMk/>
            <pc:sldMk cId="683146968" sldId="1056"/>
            <ac:spMk id="3" creationId="{FC80BD05-0183-42A1-8156-338305618B6F}"/>
          </ac:spMkLst>
        </pc:spChg>
        <pc:spChg chg="add mod">
          <ac:chgData name="Robin Müller" userId="60926dc3-02ad-4d20-8df1-8b94517758bd" providerId="ADAL" clId="{9ABCBE4F-83DD-4037-B09D-CEB10384BDF0}" dt="2021-11-06T06:44:11.932" v="19" actId="14100"/>
          <ac:spMkLst>
            <pc:docMk/>
            <pc:sldMk cId="683146968" sldId="1056"/>
            <ac:spMk id="6" creationId="{94F0E015-D8E2-4A26-8475-EBBC9F8E8DDF}"/>
          </ac:spMkLst>
        </pc:spChg>
        <pc:spChg chg="add mod">
          <ac:chgData name="Robin Müller" userId="60926dc3-02ad-4d20-8df1-8b94517758bd" providerId="ADAL" clId="{9ABCBE4F-83DD-4037-B09D-CEB10384BDF0}" dt="2021-11-06T06:44:51.190" v="26" actId="208"/>
          <ac:spMkLst>
            <pc:docMk/>
            <pc:sldMk cId="683146968" sldId="1056"/>
            <ac:spMk id="7" creationId="{7AA527F1-2410-4495-8C13-82E1743F5842}"/>
          </ac:spMkLst>
        </pc:spChg>
        <pc:spChg chg="add mod">
          <ac:chgData name="Robin Müller" userId="60926dc3-02ad-4d20-8df1-8b94517758bd" providerId="ADAL" clId="{9ABCBE4F-83DD-4037-B09D-CEB10384BDF0}" dt="2021-11-06T06:45:03.708" v="29" actId="14100"/>
          <ac:spMkLst>
            <pc:docMk/>
            <pc:sldMk cId="683146968" sldId="1056"/>
            <ac:spMk id="8" creationId="{693D14D9-5591-4556-97AD-E13DC82BB914}"/>
          </ac:spMkLst>
        </pc:spChg>
        <pc:spChg chg="add mod">
          <ac:chgData name="Robin Müller" userId="60926dc3-02ad-4d20-8df1-8b94517758bd" providerId="ADAL" clId="{9ABCBE4F-83DD-4037-B09D-CEB10384BDF0}" dt="2021-11-06T06:47:52.916" v="115" actId="1076"/>
          <ac:spMkLst>
            <pc:docMk/>
            <pc:sldMk cId="683146968" sldId="1056"/>
            <ac:spMk id="9" creationId="{9AEF477E-0F19-478B-961A-317E4C713842}"/>
          </ac:spMkLst>
        </pc:spChg>
      </pc:sldChg>
      <pc:sldChg chg="addSp delSp modSp new mod modClrScheme chgLayout">
        <pc:chgData name="Robin Müller" userId="60926dc3-02ad-4d20-8df1-8b94517758bd" providerId="ADAL" clId="{9ABCBE4F-83DD-4037-B09D-CEB10384BDF0}" dt="2021-11-06T06:50:59.904" v="145"/>
        <pc:sldMkLst>
          <pc:docMk/>
          <pc:sldMk cId="778751618" sldId="1057"/>
        </pc:sldMkLst>
        <pc:spChg chg="del mod ord">
          <ac:chgData name="Robin Müller" userId="60926dc3-02ad-4d20-8df1-8b94517758bd" providerId="ADAL" clId="{9ABCBE4F-83DD-4037-B09D-CEB10384BDF0}" dt="2021-11-06T06:45:37.340" v="31" actId="700"/>
          <ac:spMkLst>
            <pc:docMk/>
            <pc:sldMk cId="778751618" sldId="1057"/>
            <ac:spMk id="2" creationId="{4D7A5732-A13B-4E30-BEC0-9A11AD748D56}"/>
          </ac:spMkLst>
        </pc:spChg>
        <pc:spChg chg="del mod ord">
          <ac:chgData name="Robin Müller" userId="60926dc3-02ad-4d20-8df1-8b94517758bd" providerId="ADAL" clId="{9ABCBE4F-83DD-4037-B09D-CEB10384BDF0}" dt="2021-11-06T06:45:37.340" v="31" actId="700"/>
          <ac:spMkLst>
            <pc:docMk/>
            <pc:sldMk cId="778751618" sldId="1057"/>
            <ac:spMk id="3" creationId="{FD39F542-9044-4992-8D13-BEA6151E5E25}"/>
          </ac:spMkLst>
        </pc:spChg>
        <pc:spChg chg="add mod ord">
          <ac:chgData name="Robin Müller" userId="60926dc3-02ad-4d20-8df1-8b94517758bd" providerId="ADAL" clId="{9ABCBE4F-83DD-4037-B09D-CEB10384BDF0}" dt="2021-11-06T06:48:13.129" v="117"/>
          <ac:spMkLst>
            <pc:docMk/>
            <pc:sldMk cId="778751618" sldId="1057"/>
            <ac:spMk id="4" creationId="{D286610A-07B4-43D4-9DBD-E1C55DB9731B}"/>
          </ac:spMkLst>
        </pc:spChg>
        <pc:spChg chg="add mod ord">
          <ac:chgData name="Robin Müller" userId="60926dc3-02ad-4d20-8df1-8b94517758bd" providerId="ADAL" clId="{9ABCBE4F-83DD-4037-B09D-CEB10384BDF0}" dt="2021-11-06T06:50:59.904" v="145"/>
          <ac:spMkLst>
            <pc:docMk/>
            <pc:sldMk cId="778751618" sldId="1057"/>
            <ac:spMk id="5" creationId="{FD3F7A30-BB67-4917-9B8D-B45057DD6541}"/>
          </ac:spMkLst>
        </pc:spChg>
      </pc:sldChg>
      <pc:sldChg chg="modSp add mod">
        <pc:chgData name="Robin Müller" userId="60926dc3-02ad-4d20-8df1-8b94517758bd" providerId="ADAL" clId="{9ABCBE4F-83DD-4037-B09D-CEB10384BDF0}" dt="2021-11-06T10:07:14.494" v="1274" actId="20577"/>
        <pc:sldMkLst>
          <pc:docMk/>
          <pc:sldMk cId="3940543544" sldId="1058"/>
        </pc:sldMkLst>
        <pc:spChg chg="mod">
          <ac:chgData name="Robin Müller" userId="60926dc3-02ad-4d20-8df1-8b94517758bd" providerId="ADAL" clId="{9ABCBE4F-83DD-4037-B09D-CEB10384BDF0}" dt="2021-11-06T10:07:14.494" v="1274" actId="20577"/>
          <ac:spMkLst>
            <pc:docMk/>
            <pc:sldMk cId="3940543544" sldId="1058"/>
            <ac:spMk id="4" creationId="{D286610A-07B4-43D4-9DBD-E1C55DB9731B}"/>
          </ac:spMkLst>
        </pc:spChg>
        <pc:spChg chg="mod">
          <ac:chgData name="Robin Müller" userId="60926dc3-02ad-4d20-8df1-8b94517758bd" providerId="ADAL" clId="{9ABCBE4F-83DD-4037-B09D-CEB10384BDF0}" dt="2021-11-06T06:53:21.081" v="219" actId="255"/>
          <ac:spMkLst>
            <pc:docMk/>
            <pc:sldMk cId="3940543544" sldId="1058"/>
            <ac:spMk id="5" creationId="{FD3F7A30-BB67-4917-9B8D-B45057DD6541}"/>
          </ac:spMkLst>
        </pc:spChg>
      </pc:sldChg>
      <pc:sldChg chg="addSp delSp modSp new mod modClrScheme chgLayout">
        <pc:chgData name="Robin Müller" userId="60926dc3-02ad-4d20-8df1-8b94517758bd" providerId="ADAL" clId="{9ABCBE4F-83DD-4037-B09D-CEB10384BDF0}" dt="2021-11-06T07:09:03.632" v="282" actId="1440"/>
        <pc:sldMkLst>
          <pc:docMk/>
          <pc:sldMk cId="62194867" sldId="1059"/>
        </pc:sldMkLst>
        <pc:spChg chg="del mod ord">
          <ac:chgData name="Robin Müller" userId="60926dc3-02ad-4d20-8df1-8b94517758bd" providerId="ADAL" clId="{9ABCBE4F-83DD-4037-B09D-CEB10384BDF0}" dt="2021-11-06T06:53:36.347" v="221" actId="700"/>
          <ac:spMkLst>
            <pc:docMk/>
            <pc:sldMk cId="62194867" sldId="1059"/>
            <ac:spMk id="2" creationId="{F1FCDFEE-8C69-4654-A106-3FA6345D3F7F}"/>
          </ac:spMkLst>
        </pc:spChg>
        <pc:spChg chg="del mod ord">
          <ac:chgData name="Robin Müller" userId="60926dc3-02ad-4d20-8df1-8b94517758bd" providerId="ADAL" clId="{9ABCBE4F-83DD-4037-B09D-CEB10384BDF0}" dt="2021-11-06T06:53:36.347" v="221" actId="700"/>
          <ac:spMkLst>
            <pc:docMk/>
            <pc:sldMk cId="62194867" sldId="1059"/>
            <ac:spMk id="3" creationId="{BD3848CF-BFA6-49DB-9BAD-1EB3C18C14AD}"/>
          </ac:spMkLst>
        </pc:spChg>
        <pc:spChg chg="add mod ord">
          <ac:chgData name="Robin Müller" userId="60926dc3-02ad-4d20-8df1-8b94517758bd" providerId="ADAL" clId="{9ABCBE4F-83DD-4037-B09D-CEB10384BDF0}" dt="2021-11-06T06:53:38.890" v="232" actId="20577"/>
          <ac:spMkLst>
            <pc:docMk/>
            <pc:sldMk cId="62194867" sldId="1059"/>
            <ac:spMk id="4" creationId="{975F876B-1226-4068-B40E-4B781A3524E6}"/>
          </ac:spMkLst>
        </pc:spChg>
        <pc:spChg chg="add mod ord">
          <ac:chgData name="Robin Müller" userId="60926dc3-02ad-4d20-8df1-8b94517758bd" providerId="ADAL" clId="{9ABCBE4F-83DD-4037-B09D-CEB10384BDF0}" dt="2021-11-06T06:53:36.347" v="221" actId="700"/>
          <ac:spMkLst>
            <pc:docMk/>
            <pc:sldMk cId="62194867" sldId="1059"/>
            <ac:spMk id="5" creationId="{CB16F7A1-3820-43C0-AF06-3A13F49A9964}"/>
          </ac:spMkLst>
        </pc:spChg>
        <pc:picChg chg="add del mod modCrop">
          <ac:chgData name="Robin Müller" userId="60926dc3-02ad-4d20-8df1-8b94517758bd" providerId="ADAL" clId="{9ABCBE4F-83DD-4037-B09D-CEB10384BDF0}" dt="2021-11-06T07:05:48.558" v="260" actId="478"/>
          <ac:picMkLst>
            <pc:docMk/>
            <pc:sldMk cId="62194867" sldId="1059"/>
            <ac:picMk id="6" creationId="{C7269416-F7D5-4BDB-B316-7F075A102F14}"/>
          </ac:picMkLst>
        </pc:picChg>
        <pc:picChg chg="add del mod">
          <ac:chgData name="Robin Müller" userId="60926dc3-02ad-4d20-8df1-8b94517758bd" providerId="ADAL" clId="{9ABCBE4F-83DD-4037-B09D-CEB10384BDF0}" dt="2021-11-06T07:07:48.485" v="271" actId="478"/>
          <ac:picMkLst>
            <pc:docMk/>
            <pc:sldMk cId="62194867" sldId="1059"/>
            <ac:picMk id="7" creationId="{ECC2B54B-653B-4C40-9EC7-34D8D22D7B56}"/>
          </ac:picMkLst>
        </pc:picChg>
        <pc:picChg chg="add mod">
          <ac:chgData name="Robin Müller" userId="60926dc3-02ad-4d20-8df1-8b94517758bd" providerId="ADAL" clId="{9ABCBE4F-83DD-4037-B09D-CEB10384BDF0}" dt="2021-11-06T07:09:03.632" v="282" actId="1440"/>
          <ac:picMkLst>
            <pc:docMk/>
            <pc:sldMk cId="62194867" sldId="1059"/>
            <ac:picMk id="9" creationId="{B9178FD2-783B-4E07-9506-EF87C70F2075}"/>
          </ac:picMkLst>
        </pc:picChg>
      </pc:sldChg>
      <pc:sldChg chg="addSp delSp modSp add mod">
        <pc:chgData name="Robin Müller" userId="60926dc3-02ad-4d20-8df1-8b94517758bd" providerId="ADAL" clId="{9ABCBE4F-83DD-4037-B09D-CEB10384BDF0}" dt="2021-11-06T07:05:16.376" v="259" actId="1076"/>
        <pc:sldMkLst>
          <pc:docMk/>
          <pc:sldMk cId="1461742078" sldId="1060"/>
        </pc:sldMkLst>
        <pc:spChg chg="mod">
          <ac:chgData name="Robin Müller" userId="60926dc3-02ad-4d20-8df1-8b94517758bd" providerId="ADAL" clId="{9ABCBE4F-83DD-4037-B09D-CEB10384BDF0}" dt="2021-11-06T06:54:41.361" v="243" actId="20577"/>
          <ac:spMkLst>
            <pc:docMk/>
            <pc:sldMk cId="1461742078" sldId="1060"/>
            <ac:spMk id="4" creationId="{975F876B-1226-4068-B40E-4B781A3524E6}"/>
          </ac:spMkLst>
        </pc:spChg>
        <pc:picChg chg="add mod modCrop">
          <ac:chgData name="Robin Müller" userId="60926dc3-02ad-4d20-8df1-8b94517758bd" providerId="ADAL" clId="{9ABCBE4F-83DD-4037-B09D-CEB10384BDF0}" dt="2021-11-06T07:05:16.376" v="259" actId="1076"/>
          <ac:picMkLst>
            <pc:docMk/>
            <pc:sldMk cId="1461742078" sldId="1060"/>
            <ac:picMk id="3" creationId="{02E162FB-EF4B-4AA8-A411-57363E68AA80}"/>
          </ac:picMkLst>
        </pc:picChg>
        <pc:picChg chg="del">
          <ac:chgData name="Robin Müller" userId="60926dc3-02ad-4d20-8df1-8b94517758bd" providerId="ADAL" clId="{9ABCBE4F-83DD-4037-B09D-CEB10384BDF0}" dt="2021-11-06T07:03:54.510" v="245" actId="478"/>
          <ac:picMkLst>
            <pc:docMk/>
            <pc:sldMk cId="1461742078" sldId="1060"/>
            <ac:picMk id="6" creationId="{C7269416-F7D5-4BDB-B316-7F075A102F14}"/>
          </ac:picMkLst>
        </pc:picChg>
      </pc:sldChg>
      <pc:sldChg chg="add del">
        <pc:chgData name="Robin Müller" userId="60926dc3-02ad-4d20-8df1-8b94517758bd" providerId="ADAL" clId="{9ABCBE4F-83DD-4037-B09D-CEB10384BDF0}" dt="2021-11-06T08:42:11.280" v="713" actId="47"/>
        <pc:sldMkLst>
          <pc:docMk/>
          <pc:sldMk cId="1210755740" sldId="1061"/>
        </pc:sldMkLst>
      </pc:sldChg>
      <pc:sldChg chg="modSp add mod">
        <pc:chgData name="Robin Müller" userId="60926dc3-02ad-4d20-8df1-8b94517758bd" providerId="ADAL" clId="{9ABCBE4F-83DD-4037-B09D-CEB10384BDF0}" dt="2021-11-06T08:45:50.695" v="717" actId="208"/>
        <pc:sldMkLst>
          <pc:docMk/>
          <pc:sldMk cId="393299883" sldId="1062"/>
        </pc:sldMkLst>
        <pc:spChg chg="mod">
          <ac:chgData name="Robin Müller" userId="60926dc3-02ad-4d20-8df1-8b94517758bd" providerId="ADAL" clId="{9ABCBE4F-83DD-4037-B09D-CEB10384BDF0}" dt="2021-11-06T08:45:50.695" v="717" actId="208"/>
          <ac:spMkLst>
            <pc:docMk/>
            <pc:sldMk cId="393299883" sldId="1062"/>
            <ac:spMk id="6" creationId="{A39F60F9-0CD2-4ADA-B503-E22E8F805DBA}"/>
          </ac:spMkLst>
        </pc:spChg>
      </pc:sldChg>
      <pc:sldChg chg="modSp add mod modNotesTx">
        <pc:chgData name="Robin Müller" userId="60926dc3-02ad-4d20-8df1-8b94517758bd" providerId="ADAL" clId="{9ABCBE4F-83DD-4037-B09D-CEB10384BDF0}" dt="2021-11-06T09:53:38.392" v="1146" actId="20577"/>
        <pc:sldMkLst>
          <pc:docMk/>
          <pc:sldMk cId="639818654" sldId="1063"/>
        </pc:sldMkLst>
        <pc:spChg chg="mod">
          <ac:chgData name="Robin Müller" userId="60926dc3-02ad-4d20-8df1-8b94517758bd" providerId="ADAL" clId="{9ABCBE4F-83DD-4037-B09D-CEB10384BDF0}" dt="2021-11-06T09:36:11.523" v="749"/>
          <ac:spMkLst>
            <pc:docMk/>
            <pc:sldMk cId="639818654" sldId="1063"/>
            <ac:spMk id="2" creationId="{D15A8F5C-BC8C-45BE-94B2-CBA456474AA1}"/>
          </ac:spMkLst>
        </pc:spChg>
        <pc:spChg chg="mod">
          <ac:chgData name="Robin Müller" userId="60926dc3-02ad-4d20-8df1-8b94517758bd" providerId="ADAL" clId="{9ABCBE4F-83DD-4037-B09D-CEB10384BDF0}" dt="2021-11-06T09:53:38.392" v="1146" actId="20577"/>
          <ac:spMkLst>
            <pc:docMk/>
            <pc:sldMk cId="639818654" sldId="1063"/>
            <ac:spMk id="3" creationId="{C110372C-DC3A-47F3-A16B-6D8B5654C283}"/>
          </ac:spMkLst>
        </pc:spChg>
        <pc:picChg chg="mod">
          <ac:chgData name="Robin Müller" userId="60926dc3-02ad-4d20-8df1-8b94517758bd" providerId="ADAL" clId="{9ABCBE4F-83DD-4037-B09D-CEB10384BDF0}" dt="2021-11-06T09:46:19.644" v="1047" actId="1076"/>
          <ac:picMkLst>
            <pc:docMk/>
            <pc:sldMk cId="639818654" sldId="1063"/>
            <ac:picMk id="5" creationId="{7AC3B55B-954E-45B0-97F1-89B2686F80FC}"/>
          </ac:picMkLst>
        </pc:picChg>
        <pc:picChg chg="mod">
          <ac:chgData name="Robin Müller" userId="60926dc3-02ad-4d20-8df1-8b94517758bd" providerId="ADAL" clId="{9ABCBE4F-83DD-4037-B09D-CEB10384BDF0}" dt="2021-11-06T09:45:23.328" v="1020" actId="1076"/>
          <ac:picMkLst>
            <pc:docMk/>
            <pc:sldMk cId="639818654" sldId="1063"/>
            <ac:picMk id="2050" creationId="{0516D59C-590D-47C5-A29F-81BB2CD5ACB0}"/>
          </ac:picMkLst>
        </pc:picChg>
        <pc:picChg chg="mod">
          <ac:chgData name="Robin Müller" userId="60926dc3-02ad-4d20-8df1-8b94517758bd" providerId="ADAL" clId="{9ABCBE4F-83DD-4037-B09D-CEB10384BDF0}" dt="2021-11-06T09:45:31.626" v="1022" actId="1076"/>
          <ac:picMkLst>
            <pc:docMk/>
            <pc:sldMk cId="639818654" sldId="1063"/>
            <ac:picMk id="2052" creationId="{CB6BD759-B3A5-4FFF-8EDC-CC177FAF6C3F}"/>
          </ac:picMkLst>
        </pc:picChg>
      </pc:sldChg>
      <pc:sldChg chg="addSp delSp modSp new del mod ord modClrScheme chgLayout">
        <pc:chgData name="Robin Müller" userId="60926dc3-02ad-4d20-8df1-8b94517758bd" providerId="ADAL" clId="{9ABCBE4F-83DD-4037-B09D-CEB10384BDF0}" dt="2021-11-06T08:41:56.013" v="707" actId="47"/>
        <pc:sldMkLst>
          <pc:docMk/>
          <pc:sldMk cId="1473635948" sldId="1063"/>
        </pc:sldMkLst>
        <pc:spChg chg="del mod ord">
          <ac:chgData name="Robin Müller" userId="60926dc3-02ad-4d20-8df1-8b94517758bd" providerId="ADAL" clId="{9ABCBE4F-83DD-4037-B09D-CEB10384BDF0}" dt="2021-11-06T08:41:16.198" v="649" actId="700"/>
          <ac:spMkLst>
            <pc:docMk/>
            <pc:sldMk cId="1473635948" sldId="1063"/>
            <ac:spMk id="2" creationId="{B974341F-29C7-40C6-8B9A-FBA855B7E4ED}"/>
          </ac:spMkLst>
        </pc:spChg>
        <pc:spChg chg="del mod ord">
          <ac:chgData name="Robin Müller" userId="60926dc3-02ad-4d20-8df1-8b94517758bd" providerId="ADAL" clId="{9ABCBE4F-83DD-4037-B09D-CEB10384BDF0}" dt="2021-11-06T08:41:16.198" v="649" actId="700"/>
          <ac:spMkLst>
            <pc:docMk/>
            <pc:sldMk cId="1473635948" sldId="1063"/>
            <ac:spMk id="3" creationId="{DD3CCA01-6A84-4356-AC28-1A92F85CFBDA}"/>
          </ac:spMkLst>
        </pc:spChg>
        <pc:spChg chg="add mod ord">
          <ac:chgData name="Robin Müller" userId="60926dc3-02ad-4d20-8df1-8b94517758bd" providerId="ADAL" clId="{9ABCBE4F-83DD-4037-B09D-CEB10384BDF0}" dt="2021-11-06T08:41:29.813" v="688" actId="20577"/>
          <ac:spMkLst>
            <pc:docMk/>
            <pc:sldMk cId="1473635948" sldId="1063"/>
            <ac:spMk id="4" creationId="{15A72478-7EC7-4FFF-9375-9FA27B57EB84}"/>
          </ac:spMkLst>
        </pc:spChg>
        <pc:spChg chg="add mod ord">
          <ac:chgData name="Robin Müller" userId="60926dc3-02ad-4d20-8df1-8b94517758bd" providerId="ADAL" clId="{9ABCBE4F-83DD-4037-B09D-CEB10384BDF0}" dt="2021-11-06T08:41:45.406" v="706" actId="20577"/>
          <ac:spMkLst>
            <pc:docMk/>
            <pc:sldMk cId="1473635948" sldId="1063"/>
            <ac:spMk id="5" creationId="{14E4F3F3-F917-481B-B7F5-78DD29CBC46E}"/>
          </ac:spMkLst>
        </pc:spChg>
      </pc:sldChg>
      <pc:sldChg chg="add del">
        <pc:chgData name="Robin Müller" userId="60926dc3-02ad-4d20-8df1-8b94517758bd" providerId="ADAL" clId="{9ABCBE4F-83DD-4037-B09D-CEB10384BDF0}" dt="2021-11-06T09:33:45.239" v="721" actId="47"/>
        <pc:sldMkLst>
          <pc:docMk/>
          <pc:sldMk cId="2759722611" sldId="1063"/>
        </pc:sldMkLst>
      </pc:sldChg>
      <pc:sldChg chg="addSp delSp modSp add del mod">
        <pc:chgData name="Robin Müller" userId="60926dc3-02ad-4d20-8df1-8b94517758bd" providerId="ADAL" clId="{9ABCBE4F-83DD-4037-B09D-CEB10384BDF0}" dt="2021-11-06T08:38:39.852" v="643" actId="47"/>
        <pc:sldMkLst>
          <pc:docMk/>
          <pc:sldMk cId="4114953433" sldId="1063"/>
        </pc:sldMkLst>
        <pc:spChg chg="mod">
          <ac:chgData name="Robin Müller" userId="60926dc3-02ad-4d20-8df1-8b94517758bd" providerId="ADAL" clId="{9ABCBE4F-83DD-4037-B09D-CEB10384BDF0}" dt="2021-11-06T08:32:33.105" v="538" actId="20577"/>
          <ac:spMkLst>
            <pc:docMk/>
            <pc:sldMk cId="4114953433" sldId="1063"/>
            <ac:spMk id="4" creationId="{15B0425A-172E-4AF9-AABE-ECF892A4F84D}"/>
          </ac:spMkLst>
        </pc:spChg>
        <pc:spChg chg="add del mod">
          <ac:chgData name="Robin Müller" userId="60926dc3-02ad-4d20-8df1-8b94517758bd" providerId="ADAL" clId="{9ABCBE4F-83DD-4037-B09D-CEB10384BDF0}" dt="2021-11-06T08:27:48.048" v="454" actId="478"/>
          <ac:spMkLst>
            <pc:docMk/>
            <pc:sldMk cId="4114953433" sldId="1063"/>
            <ac:spMk id="5" creationId="{0F6FEC7A-44B3-4257-B532-BE61A6C8557F}"/>
          </ac:spMkLst>
        </pc:spChg>
        <pc:spChg chg="del mod">
          <ac:chgData name="Robin Müller" userId="60926dc3-02ad-4d20-8df1-8b94517758bd" providerId="ADAL" clId="{9ABCBE4F-83DD-4037-B09D-CEB10384BDF0}" dt="2021-11-06T08:33:46.975" v="570" actId="478"/>
          <ac:spMkLst>
            <pc:docMk/>
            <pc:sldMk cId="4114953433" sldId="1063"/>
            <ac:spMk id="6" creationId="{A39F60F9-0CD2-4ADA-B503-E22E8F805DBA}"/>
          </ac:spMkLst>
        </pc:spChg>
        <pc:spChg chg="del mod">
          <ac:chgData name="Robin Müller" userId="60926dc3-02ad-4d20-8df1-8b94517758bd" providerId="ADAL" clId="{9ABCBE4F-83DD-4037-B09D-CEB10384BDF0}" dt="2021-11-06T08:33:46.393" v="569" actId="478"/>
          <ac:spMkLst>
            <pc:docMk/>
            <pc:sldMk cId="4114953433" sldId="1063"/>
            <ac:spMk id="11" creationId="{52AD9796-8C23-402C-91A2-B42A020B6E5F}"/>
          </ac:spMkLst>
        </pc:spChg>
        <pc:spChg chg="del mod">
          <ac:chgData name="Robin Müller" userId="60926dc3-02ad-4d20-8df1-8b94517758bd" providerId="ADAL" clId="{9ABCBE4F-83DD-4037-B09D-CEB10384BDF0}" dt="2021-11-06T08:33:46.058" v="568" actId="478"/>
          <ac:spMkLst>
            <pc:docMk/>
            <pc:sldMk cId="4114953433" sldId="1063"/>
            <ac:spMk id="12" creationId="{38779F29-20FA-497F-A3BC-0B8EF30A66CD}"/>
          </ac:spMkLst>
        </pc:spChg>
        <pc:spChg chg="del mod">
          <ac:chgData name="Robin Müller" userId="60926dc3-02ad-4d20-8df1-8b94517758bd" providerId="ADAL" clId="{9ABCBE4F-83DD-4037-B09D-CEB10384BDF0}" dt="2021-11-06T08:33:44.400" v="565" actId="478"/>
          <ac:spMkLst>
            <pc:docMk/>
            <pc:sldMk cId="4114953433" sldId="1063"/>
            <ac:spMk id="13" creationId="{6A2CE123-5420-4175-B336-FAAE2EE35190}"/>
          </ac:spMkLst>
        </pc:spChg>
        <pc:spChg chg="del mod">
          <ac:chgData name="Robin Müller" userId="60926dc3-02ad-4d20-8df1-8b94517758bd" providerId="ADAL" clId="{9ABCBE4F-83DD-4037-B09D-CEB10384BDF0}" dt="2021-11-06T08:33:44.731" v="566" actId="478"/>
          <ac:spMkLst>
            <pc:docMk/>
            <pc:sldMk cId="4114953433" sldId="1063"/>
            <ac:spMk id="14" creationId="{0E9BFB13-13CD-4249-B17E-6F1EECEAE0CF}"/>
          </ac:spMkLst>
        </pc:spChg>
        <pc:spChg chg="del mod">
          <ac:chgData name="Robin Müller" userId="60926dc3-02ad-4d20-8df1-8b94517758bd" providerId="ADAL" clId="{9ABCBE4F-83DD-4037-B09D-CEB10384BDF0}" dt="2021-11-06T08:33:45.087" v="567" actId="478"/>
          <ac:spMkLst>
            <pc:docMk/>
            <pc:sldMk cId="4114953433" sldId="1063"/>
            <ac:spMk id="15" creationId="{8C151B83-2C32-4BFD-A41A-DF31ACF13529}"/>
          </ac:spMkLst>
        </pc:spChg>
        <pc:spChg chg="add mod">
          <ac:chgData name="Robin Müller" userId="60926dc3-02ad-4d20-8df1-8b94517758bd" providerId="ADAL" clId="{9ABCBE4F-83DD-4037-B09D-CEB10384BDF0}" dt="2021-11-06T08:34:18.081" v="580" actId="1076"/>
          <ac:spMkLst>
            <pc:docMk/>
            <pc:sldMk cId="4114953433" sldId="1063"/>
            <ac:spMk id="16" creationId="{6205EC51-77F5-4D8E-A28A-1DDF298EC6B1}"/>
          </ac:spMkLst>
        </pc:spChg>
        <pc:spChg chg="del">
          <ac:chgData name="Robin Müller" userId="60926dc3-02ad-4d20-8df1-8b94517758bd" providerId="ADAL" clId="{9ABCBE4F-83DD-4037-B09D-CEB10384BDF0}" dt="2021-11-06T08:33:43.671" v="564" actId="478"/>
          <ac:spMkLst>
            <pc:docMk/>
            <pc:sldMk cId="4114953433" sldId="1063"/>
            <ac:spMk id="18" creationId="{B649D3E3-FE2F-4917-927B-CF97E0C8FF71}"/>
          </ac:spMkLst>
        </pc:spChg>
        <pc:spChg chg="add del mod">
          <ac:chgData name="Robin Müller" userId="60926dc3-02ad-4d20-8df1-8b94517758bd" providerId="ADAL" clId="{9ABCBE4F-83DD-4037-B09D-CEB10384BDF0}" dt="2021-11-06T08:34:00.359" v="574" actId="478"/>
          <ac:spMkLst>
            <pc:docMk/>
            <pc:sldMk cId="4114953433" sldId="1063"/>
            <ac:spMk id="19" creationId="{6E6C908A-5901-4B7A-905B-86BD17511353}"/>
          </ac:spMkLst>
        </pc:spChg>
        <pc:spChg chg="del mod">
          <ac:chgData name="Robin Müller" userId="60926dc3-02ad-4d20-8df1-8b94517758bd" providerId="ADAL" clId="{9ABCBE4F-83DD-4037-B09D-CEB10384BDF0}" dt="2021-11-06T08:33:23.959" v="562"/>
          <ac:spMkLst>
            <pc:docMk/>
            <pc:sldMk cId="4114953433" sldId="1063"/>
            <ac:spMk id="20" creationId="{8F32E6EB-CA24-4BB2-9F00-C689FE424C9C}"/>
          </ac:spMkLst>
        </pc:spChg>
        <pc:spChg chg="add mod">
          <ac:chgData name="Robin Müller" userId="60926dc3-02ad-4d20-8df1-8b94517758bd" providerId="ADAL" clId="{9ABCBE4F-83DD-4037-B09D-CEB10384BDF0}" dt="2021-11-06T08:36:15.806" v="641" actId="1036"/>
          <ac:spMkLst>
            <pc:docMk/>
            <pc:sldMk cId="4114953433" sldId="1063"/>
            <ac:spMk id="22" creationId="{7C87504E-9A60-4F59-9386-303099718AAA}"/>
          </ac:spMkLst>
        </pc:spChg>
        <pc:spChg chg="add mod">
          <ac:chgData name="Robin Müller" userId="60926dc3-02ad-4d20-8df1-8b94517758bd" providerId="ADAL" clId="{9ABCBE4F-83DD-4037-B09D-CEB10384BDF0}" dt="2021-11-06T08:35:45.280" v="608" actId="20577"/>
          <ac:spMkLst>
            <pc:docMk/>
            <pc:sldMk cId="4114953433" sldId="1063"/>
            <ac:spMk id="24" creationId="{0B026F3B-40BA-4AEF-B291-F35174518B27}"/>
          </ac:spMkLst>
        </pc:spChg>
        <pc:spChg chg="add del mod">
          <ac:chgData name="Robin Müller" userId="60926dc3-02ad-4d20-8df1-8b94517758bd" providerId="ADAL" clId="{9ABCBE4F-83DD-4037-B09D-CEB10384BDF0}" dt="2021-11-06T08:35:41.262" v="602" actId="478"/>
          <ac:spMkLst>
            <pc:docMk/>
            <pc:sldMk cId="4114953433" sldId="1063"/>
            <ac:spMk id="26" creationId="{B86C0E85-EA80-4ABA-9E64-9EF70422F7FA}"/>
          </ac:spMkLst>
        </pc:spChg>
        <pc:spChg chg="add mod">
          <ac:chgData name="Robin Müller" userId="60926dc3-02ad-4d20-8df1-8b94517758bd" providerId="ADAL" clId="{9ABCBE4F-83DD-4037-B09D-CEB10384BDF0}" dt="2021-11-06T08:36:15.806" v="641" actId="1036"/>
          <ac:spMkLst>
            <pc:docMk/>
            <pc:sldMk cId="4114953433" sldId="1063"/>
            <ac:spMk id="29" creationId="{99AC8961-52AA-4349-A94C-813C888E12A5}"/>
          </ac:spMkLst>
        </pc:spChg>
        <pc:cxnChg chg="add mod">
          <ac:chgData name="Robin Müller" userId="60926dc3-02ad-4d20-8df1-8b94517758bd" providerId="ADAL" clId="{9ABCBE4F-83DD-4037-B09D-CEB10384BDF0}" dt="2021-11-06T08:34:18.081" v="580" actId="1076"/>
          <ac:cxnSpMkLst>
            <pc:docMk/>
            <pc:sldMk cId="4114953433" sldId="1063"/>
            <ac:cxnSpMk id="3" creationId="{CC08B4C4-3C70-4AA9-ACFF-47FC1F13BB90}"/>
          </ac:cxnSpMkLst>
        </pc:cxnChg>
        <pc:cxnChg chg="add del mod">
          <ac:chgData name="Robin Müller" userId="60926dc3-02ad-4d20-8df1-8b94517758bd" providerId="ADAL" clId="{9ABCBE4F-83DD-4037-B09D-CEB10384BDF0}" dt="2021-11-06T08:34:10.936" v="579" actId="478"/>
          <ac:cxnSpMkLst>
            <pc:docMk/>
            <pc:sldMk cId="4114953433" sldId="1063"/>
            <ac:cxnSpMk id="17" creationId="{E11DCB82-E76A-451D-B53E-28415FA70FD5}"/>
          </ac:cxnSpMkLst>
        </pc:cxnChg>
        <pc:cxnChg chg="add mod">
          <ac:chgData name="Robin Müller" userId="60926dc3-02ad-4d20-8df1-8b94517758bd" providerId="ADAL" clId="{9ABCBE4F-83DD-4037-B09D-CEB10384BDF0}" dt="2021-11-06T08:36:24.990" v="642"/>
          <ac:cxnSpMkLst>
            <pc:docMk/>
            <pc:sldMk cId="4114953433" sldId="1063"/>
            <ac:cxnSpMk id="21" creationId="{E2428988-EE8D-4FAC-9493-76584C934471}"/>
          </ac:cxnSpMkLst>
        </pc:cxnChg>
        <pc:cxnChg chg="add mod">
          <ac:chgData name="Robin Müller" userId="60926dc3-02ad-4d20-8df1-8b94517758bd" providerId="ADAL" clId="{9ABCBE4F-83DD-4037-B09D-CEB10384BDF0}" dt="2021-11-06T08:35:38.729" v="601" actId="1076"/>
          <ac:cxnSpMkLst>
            <pc:docMk/>
            <pc:sldMk cId="4114953433" sldId="1063"/>
            <ac:cxnSpMk id="23" creationId="{3146F6EB-49C8-40E6-8DAE-17B3438C671D}"/>
          </ac:cxnSpMkLst>
        </pc:cxnChg>
        <pc:cxnChg chg="add del mod">
          <ac:chgData name="Robin Müller" userId="60926dc3-02ad-4d20-8df1-8b94517758bd" providerId="ADAL" clId="{9ABCBE4F-83DD-4037-B09D-CEB10384BDF0}" dt="2021-11-06T08:35:41.262" v="602" actId="478"/>
          <ac:cxnSpMkLst>
            <pc:docMk/>
            <pc:sldMk cId="4114953433" sldId="1063"/>
            <ac:cxnSpMk id="25" creationId="{B359CD23-DE7A-46FC-BDD4-B1E018DD46CD}"/>
          </ac:cxnSpMkLst>
        </pc:cxnChg>
        <pc:cxnChg chg="add mod">
          <ac:chgData name="Robin Müller" userId="60926dc3-02ad-4d20-8df1-8b94517758bd" providerId="ADAL" clId="{9ABCBE4F-83DD-4037-B09D-CEB10384BDF0}" dt="2021-11-06T08:36:15.806" v="641" actId="1036"/>
          <ac:cxnSpMkLst>
            <pc:docMk/>
            <pc:sldMk cId="4114953433" sldId="1063"/>
            <ac:cxnSpMk id="28" creationId="{045E0329-D06E-488B-911D-1F75C7293C06}"/>
          </ac:cxnSpMkLst>
        </pc:cxnChg>
      </pc:sldChg>
      <pc:sldChg chg="modSp add del mod">
        <pc:chgData name="Robin Müller" userId="60926dc3-02ad-4d20-8df1-8b94517758bd" providerId="ADAL" clId="{9ABCBE4F-83DD-4037-B09D-CEB10384BDF0}" dt="2021-11-06T08:32:27.645" v="524" actId="47"/>
        <pc:sldMkLst>
          <pc:docMk/>
          <pc:sldMk cId="367758437" sldId="1064"/>
        </pc:sldMkLst>
        <pc:spChg chg="mod">
          <ac:chgData name="Robin Müller" userId="60926dc3-02ad-4d20-8df1-8b94517758bd" providerId="ADAL" clId="{9ABCBE4F-83DD-4037-B09D-CEB10384BDF0}" dt="2021-11-06T08:31:22.167" v="523" actId="1076"/>
          <ac:spMkLst>
            <pc:docMk/>
            <pc:sldMk cId="367758437" sldId="1064"/>
            <ac:spMk id="16" creationId="{6205EC51-77F5-4D8E-A28A-1DDF298EC6B1}"/>
          </ac:spMkLst>
        </pc:spChg>
        <pc:cxnChg chg="mod">
          <ac:chgData name="Robin Müller" userId="60926dc3-02ad-4d20-8df1-8b94517758bd" providerId="ADAL" clId="{9ABCBE4F-83DD-4037-B09D-CEB10384BDF0}" dt="2021-11-06T08:29:35.142" v="484" actId="1076"/>
          <ac:cxnSpMkLst>
            <pc:docMk/>
            <pc:sldMk cId="367758437" sldId="1064"/>
            <ac:cxnSpMk id="3" creationId="{CC08B4C4-3C70-4AA9-ACFF-47FC1F13BB90}"/>
          </ac:cxnSpMkLst>
        </pc:cxnChg>
      </pc:sldChg>
      <pc:sldChg chg="addSp delSp modSp add mod">
        <pc:chgData name="Robin Müller" userId="60926dc3-02ad-4d20-8df1-8b94517758bd" providerId="ADAL" clId="{9ABCBE4F-83DD-4037-B09D-CEB10384BDF0}" dt="2021-11-06T09:51:43.830" v="1072" actId="1076"/>
        <pc:sldMkLst>
          <pc:docMk/>
          <pc:sldMk cId="912911146" sldId="1064"/>
        </pc:sldMkLst>
        <pc:spChg chg="mod">
          <ac:chgData name="Robin Müller" userId="60926dc3-02ad-4d20-8df1-8b94517758bd" providerId="ADAL" clId="{9ABCBE4F-83DD-4037-B09D-CEB10384BDF0}" dt="2021-11-06T09:50:08.242" v="1059" actId="20577"/>
          <ac:spMkLst>
            <pc:docMk/>
            <pc:sldMk cId="912911146" sldId="1064"/>
            <ac:spMk id="5" creationId="{EFC0F945-608E-47D9-B0F2-1E402D47A1DB}"/>
          </ac:spMkLst>
        </pc:spChg>
        <pc:picChg chg="add mod">
          <ac:chgData name="Robin Müller" userId="60926dc3-02ad-4d20-8df1-8b94517758bd" providerId="ADAL" clId="{9ABCBE4F-83DD-4037-B09D-CEB10384BDF0}" dt="2021-11-06T09:51:43.830" v="1072" actId="1076"/>
          <ac:picMkLst>
            <pc:docMk/>
            <pc:sldMk cId="912911146" sldId="1064"/>
            <ac:picMk id="4" creationId="{7CBB9504-892E-4A46-AD3B-09E363D46951}"/>
          </ac:picMkLst>
        </pc:picChg>
        <pc:picChg chg="del">
          <ac:chgData name="Robin Müller" userId="60926dc3-02ad-4d20-8df1-8b94517758bd" providerId="ADAL" clId="{9ABCBE4F-83DD-4037-B09D-CEB10384BDF0}" dt="2021-11-06T09:50:10.929" v="1060" actId="478"/>
          <ac:picMkLst>
            <pc:docMk/>
            <pc:sldMk cId="912911146" sldId="1064"/>
            <ac:picMk id="6" creationId="{1D8E3810-20A9-4116-85EB-FCD0AFAF2AB8}"/>
          </ac:picMkLst>
        </pc:picChg>
      </pc:sldChg>
      <pc:sldChg chg="add">
        <pc:chgData name="Robin Müller" userId="60926dc3-02ad-4d20-8df1-8b94517758bd" providerId="ADAL" clId="{9ABCBE4F-83DD-4037-B09D-CEB10384BDF0}" dt="2021-11-06T09:52:00.428" v="1073"/>
        <pc:sldMkLst>
          <pc:docMk/>
          <pc:sldMk cId="291499322" sldId="1065"/>
        </pc:sldMkLst>
      </pc:sldChg>
      <pc:sldChg chg="add">
        <pc:chgData name="Robin Müller" userId="60926dc3-02ad-4d20-8df1-8b94517758bd" providerId="ADAL" clId="{9ABCBE4F-83DD-4037-B09D-CEB10384BDF0}" dt="2021-11-06T09:52:02.176" v="1074"/>
        <pc:sldMkLst>
          <pc:docMk/>
          <pc:sldMk cId="1246920947" sldId="1066"/>
        </pc:sldMkLst>
      </pc:sldChg>
      <pc:sldChg chg="add">
        <pc:chgData name="Robin Müller" userId="60926dc3-02ad-4d20-8df1-8b94517758bd" providerId="ADAL" clId="{9ABCBE4F-83DD-4037-B09D-CEB10384BDF0}" dt="2021-11-06T09:52:04.326" v="1075"/>
        <pc:sldMkLst>
          <pc:docMk/>
          <pc:sldMk cId="539305607" sldId="1067"/>
        </pc:sldMkLst>
      </pc:sldChg>
      <pc:sldChg chg="addSp delSp modSp add mod chgLayout">
        <pc:chgData name="Robin Müller" userId="60926dc3-02ad-4d20-8df1-8b94517758bd" providerId="ADAL" clId="{9ABCBE4F-83DD-4037-B09D-CEB10384BDF0}" dt="2021-11-06T10:03:39.031" v="1251" actId="20577"/>
        <pc:sldMkLst>
          <pc:docMk/>
          <pc:sldMk cId="283133311" sldId="1068"/>
        </pc:sldMkLst>
        <pc:spChg chg="mod ord">
          <ac:chgData name="Robin Müller" userId="60926dc3-02ad-4d20-8df1-8b94517758bd" providerId="ADAL" clId="{9ABCBE4F-83DD-4037-B09D-CEB10384BDF0}" dt="2021-11-06T10:03:39.031" v="1251" actId="20577"/>
          <ac:spMkLst>
            <pc:docMk/>
            <pc:sldMk cId="283133311" sldId="1068"/>
            <ac:spMk id="2" creationId="{D15A8F5C-BC8C-45BE-94B2-CBA456474AA1}"/>
          </ac:spMkLst>
        </pc:spChg>
        <pc:spChg chg="del">
          <ac:chgData name="Robin Müller" userId="60926dc3-02ad-4d20-8df1-8b94517758bd" providerId="ADAL" clId="{9ABCBE4F-83DD-4037-B09D-CEB10384BDF0}" dt="2021-11-06T09:52:49.572" v="1098" actId="478"/>
          <ac:spMkLst>
            <pc:docMk/>
            <pc:sldMk cId="283133311" sldId="1068"/>
            <ac:spMk id="3" creationId="{C110372C-DC3A-47F3-A16B-6D8B5654C283}"/>
          </ac:spMkLst>
        </pc:spChg>
        <pc:spChg chg="add del mod">
          <ac:chgData name="Robin Müller" userId="60926dc3-02ad-4d20-8df1-8b94517758bd" providerId="ADAL" clId="{9ABCBE4F-83DD-4037-B09D-CEB10384BDF0}" dt="2021-11-06T09:53:00.924" v="1102" actId="700"/>
          <ac:spMkLst>
            <pc:docMk/>
            <pc:sldMk cId="283133311" sldId="1068"/>
            <ac:spMk id="6" creationId="{EB429748-9F05-4606-B478-6A80182F045F}"/>
          </ac:spMkLst>
        </pc:spChg>
        <pc:spChg chg="add del mod ord">
          <ac:chgData name="Robin Müller" userId="60926dc3-02ad-4d20-8df1-8b94517758bd" providerId="ADAL" clId="{9ABCBE4F-83DD-4037-B09D-CEB10384BDF0}" dt="2021-11-06T09:59:04.323" v="1168"/>
          <ac:spMkLst>
            <pc:docMk/>
            <pc:sldMk cId="283133311" sldId="1068"/>
            <ac:spMk id="7" creationId="{CC9EB806-FB19-42FA-AF7B-D244B4A44FBB}"/>
          </ac:spMkLst>
        </pc:spChg>
        <pc:spChg chg="add mod">
          <ac:chgData name="Robin Müller" userId="60926dc3-02ad-4d20-8df1-8b94517758bd" providerId="ADAL" clId="{9ABCBE4F-83DD-4037-B09D-CEB10384BDF0}" dt="2021-11-06T09:59:58.874" v="1182" actId="6549"/>
          <ac:spMkLst>
            <pc:docMk/>
            <pc:sldMk cId="283133311" sldId="1068"/>
            <ac:spMk id="12" creationId="{1E240791-93C2-4F79-B8BE-2CC1AA2552D0}"/>
          </ac:spMkLst>
        </pc:spChg>
        <pc:picChg chg="del">
          <ac:chgData name="Robin Müller" userId="60926dc3-02ad-4d20-8df1-8b94517758bd" providerId="ADAL" clId="{9ABCBE4F-83DD-4037-B09D-CEB10384BDF0}" dt="2021-11-06T09:52:56.028" v="1100" actId="478"/>
          <ac:picMkLst>
            <pc:docMk/>
            <pc:sldMk cId="283133311" sldId="1068"/>
            <ac:picMk id="5" creationId="{7AC3B55B-954E-45B0-97F1-89B2686F80FC}"/>
          </ac:picMkLst>
        </pc:picChg>
        <pc:picChg chg="add mod">
          <ac:chgData name="Robin Müller" userId="60926dc3-02ad-4d20-8df1-8b94517758bd" providerId="ADAL" clId="{9ABCBE4F-83DD-4037-B09D-CEB10384BDF0}" dt="2021-11-06T09:59:04.323" v="1168"/>
          <ac:picMkLst>
            <pc:docMk/>
            <pc:sldMk cId="283133311" sldId="1068"/>
            <ac:picMk id="9" creationId="{19406485-0F55-4EA1-B9A1-927C4A2E72C7}"/>
          </ac:picMkLst>
        </pc:picChg>
        <pc:picChg chg="mod">
          <ac:chgData name="Robin Müller" userId="60926dc3-02ad-4d20-8df1-8b94517758bd" providerId="ADAL" clId="{9ABCBE4F-83DD-4037-B09D-CEB10384BDF0}" dt="2021-11-06T09:53:15.920" v="1115" actId="1037"/>
          <ac:picMkLst>
            <pc:docMk/>
            <pc:sldMk cId="283133311" sldId="1068"/>
            <ac:picMk id="2050" creationId="{0516D59C-590D-47C5-A29F-81BB2CD5ACB0}"/>
          </ac:picMkLst>
        </pc:picChg>
        <pc:picChg chg="del">
          <ac:chgData name="Robin Müller" userId="60926dc3-02ad-4d20-8df1-8b94517758bd" providerId="ADAL" clId="{9ABCBE4F-83DD-4037-B09D-CEB10384BDF0}" dt="2021-11-06T09:52:56.522" v="1101" actId="478"/>
          <ac:picMkLst>
            <pc:docMk/>
            <pc:sldMk cId="283133311" sldId="1068"/>
            <ac:picMk id="2052" creationId="{CB6BD759-B3A5-4FFF-8EDC-CC177FAF6C3F}"/>
          </ac:picMkLst>
        </pc:picChg>
      </pc:sldChg>
      <pc:sldChg chg="addSp delSp modSp add mod">
        <pc:chgData name="Robin Müller" userId="60926dc3-02ad-4d20-8df1-8b94517758bd" providerId="ADAL" clId="{9ABCBE4F-83DD-4037-B09D-CEB10384BDF0}" dt="2021-11-06T10:03:43.361" v="1252"/>
        <pc:sldMkLst>
          <pc:docMk/>
          <pc:sldMk cId="1543784437" sldId="1069"/>
        </pc:sldMkLst>
        <pc:spChg chg="mod">
          <ac:chgData name="Robin Müller" userId="60926dc3-02ad-4d20-8df1-8b94517758bd" providerId="ADAL" clId="{9ABCBE4F-83DD-4037-B09D-CEB10384BDF0}" dt="2021-11-06T10:03:43.361" v="1252"/>
          <ac:spMkLst>
            <pc:docMk/>
            <pc:sldMk cId="1543784437" sldId="1069"/>
            <ac:spMk id="2" creationId="{D15A8F5C-BC8C-45BE-94B2-CBA456474AA1}"/>
          </ac:spMkLst>
        </pc:spChg>
        <pc:spChg chg="add mod">
          <ac:chgData name="Robin Müller" userId="60926dc3-02ad-4d20-8df1-8b94517758bd" providerId="ADAL" clId="{9ABCBE4F-83DD-4037-B09D-CEB10384BDF0}" dt="2021-11-06T10:00:11.441" v="1189" actId="6549"/>
          <ac:spMkLst>
            <pc:docMk/>
            <pc:sldMk cId="1543784437" sldId="1069"/>
            <ac:spMk id="6" creationId="{7FF2A2E0-9AC6-48B9-B96A-E55A6968A6AD}"/>
          </ac:spMkLst>
        </pc:spChg>
        <pc:spChg chg="del">
          <ac:chgData name="Robin Müller" userId="60926dc3-02ad-4d20-8df1-8b94517758bd" providerId="ADAL" clId="{9ABCBE4F-83DD-4037-B09D-CEB10384BDF0}" dt="2021-11-06T10:00:41.496" v="1197"/>
          <ac:spMkLst>
            <pc:docMk/>
            <pc:sldMk cId="1543784437" sldId="1069"/>
            <ac:spMk id="7" creationId="{CC9EB806-FB19-42FA-AF7B-D244B4A44FBB}"/>
          </ac:spMkLst>
        </pc:spChg>
        <pc:picChg chg="add mod">
          <ac:chgData name="Robin Müller" userId="60926dc3-02ad-4d20-8df1-8b94517758bd" providerId="ADAL" clId="{9ABCBE4F-83DD-4037-B09D-CEB10384BDF0}" dt="2021-11-06T10:01:09.275" v="1215" actId="1076"/>
          <ac:picMkLst>
            <pc:docMk/>
            <pc:sldMk cId="1543784437" sldId="1069"/>
            <ac:picMk id="4" creationId="{CD5FB0E2-37BF-4EEE-BCD3-75B5316313EA}"/>
          </ac:picMkLst>
        </pc:picChg>
        <pc:picChg chg="add mod">
          <ac:chgData name="Robin Müller" userId="60926dc3-02ad-4d20-8df1-8b94517758bd" providerId="ADAL" clId="{9ABCBE4F-83DD-4037-B09D-CEB10384BDF0}" dt="2021-11-06T09:54:07.400" v="1167" actId="1037"/>
          <ac:picMkLst>
            <pc:docMk/>
            <pc:sldMk cId="1543784437" sldId="1069"/>
            <ac:picMk id="5" creationId="{DC88CF2B-AFC4-495E-B776-F9EB8EAFFA01}"/>
          </ac:picMkLst>
        </pc:picChg>
        <pc:picChg chg="add mod">
          <ac:chgData name="Robin Müller" userId="60926dc3-02ad-4d20-8df1-8b94517758bd" providerId="ADAL" clId="{9ABCBE4F-83DD-4037-B09D-CEB10384BDF0}" dt="2021-11-06T10:01:14.641" v="1217" actId="1035"/>
          <ac:picMkLst>
            <pc:docMk/>
            <pc:sldMk cId="1543784437" sldId="1069"/>
            <ac:picMk id="9" creationId="{84EA550A-43B7-412E-AD32-C961F975B0CF}"/>
          </ac:picMkLst>
        </pc:picChg>
        <pc:picChg chg="del">
          <ac:chgData name="Robin Müller" userId="60926dc3-02ad-4d20-8df1-8b94517758bd" providerId="ADAL" clId="{9ABCBE4F-83DD-4037-B09D-CEB10384BDF0}" dt="2021-11-06T09:53:44.040" v="1147" actId="478"/>
          <ac:picMkLst>
            <pc:docMk/>
            <pc:sldMk cId="1543784437" sldId="1069"/>
            <ac:picMk id="2050" creationId="{0516D59C-590D-47C5-A29F-81BB2CD5ACB0}"/>
          </ac:picMkLst>
        </pc:picChg>
      </pc:sldChg>
      <pc:sldChg chg="addSp delSp modSp add mod">
        <pc:chgData name="Robin Müller" userId="60926dc3-02ad-4d20-8df1-8b94517758bd" providerId="ADAL" clId="{9ABCBE4F-83DD-4037-B09D-CEB10384BDF0}" dt="2021-11-06T10:03:45.303" v="1253"/>
        <pc:sldMkLst>
          <pc:docMk/>
          <pc:sldMk cId="2795695429" sldId="1070"/>
        </pc:sldMkLst>
        <pc:spChg chg="mod">
          <ac:chgData name="Robin Müller" userId="60926dc3-02ad-4d20-8df1-8b94517758bd" providerId="ADAL" clId="{9ABCBE4F-83DD-4037-B09D-CEB10384BDF0}" dt="2021-11-06T10:03:45.303" v="1253"/>
          <ac:spMkLst>
            <pc:docMk/>
            <pc:sldMk cId="2795695429" sldId="1070"/>
            <ac:spMk id="2" creationId="{D15A8F5C-BC8C-45BE-94B2-CBA456474AA1}"/>
          </ac:spMkLst>
        </pc:spChg>
        <pc:spChg chg="add mod">
          <ac:chgData name="Robin Müller" userId="60926dc3-02ad-4d20-8df1-8b94517758bd" providerId="ADAL" clId="{9ABCBE4F-83DD-4037-B09D-CEB10384BDF0}" dt="2021-11-06T10:00:26.808" v="1196" actId="6549"/>
          <ac:spMkLst>
            <pc:docMk/>
            <pc:sldMk cId="2795695429" sldId="1070"/>
            <ac:spMk id="6" creationId="{61C330B7-67A1-4D5A-B369-1B24A54C97C2}"/>
          </ac:spMkLst>
        </pc:spChg>
        <pc:spChg chg="del">
          <ac:chgData name="Robin Müller" userId="60926dc3-02ad-4d20-8df1-8b94517758bd" providerId="ADAL" clId="{9ABCBE4F-83DD-4037-B09D-CEB10384BDF0}" dt="2021-11-06T10:01:38.008" v="1218"/>
          <ac:spMkLst>
            <pc:docMk/>
            <pc:sldMk cId="2795695429" sldId="1070"/>
            <ac:spMk id="7" creationId="{CC9EB806-FB19-42FA-AF7B-D244B4A44FBB}"/>
          </ac:spMkLst>
        </pc:spChg>
        <pc:picChg chg="add mod">
          <ac:chgData name="Robin Müller" userId="60926dc3-02ad-4d20-8df1-8b94517758bd" providerId="ADAL" clId="{9ABCBE4F-83DD-4037-B09D-CEB10384BDF0}" dt="2021-11-06T10:03:20.445" v="1234" actId="1076"/>
          <ac:picMkLst>
            <pc:docMk/>
            <pc:sldMk cId="2795695429" sldId="1070"/>
            <ac:picMk id="4" creationId="{72298F9E-6E70-4AB5-A400-7097B865DE4B}"/>
          </ac:picMkLst>
        </pc:picChg>
        <pc:picChg chg="add mod">
          <ac:chgData name="Robin Müller" userId="60926dc3-02ad-4d20-8df1-8b94517758bd" providerId="ADAL" clId="{9ABCBE4F-83DD-4037-B09D-CEB10384BDF0}" dt="2021-11-06T09:54:03.088" v="1160" actId="1037"/>
          <ac:picMkLst>
            <pc:docMk/>
            <pc:sldMk cId="2795695429" sldId="1070"/>
            <ac:picMk id="5" creationId="{47D5F636-B3F9-4CA5-A0DA-B73F057BDCFD}"/>
          </ac:picMkLst>
        </pc:picChg>
        <pc:picChg chg="add del mod">
          <ac:chgData name="Robin Müller" userId="60926dc3-02ad-4d20-8df1-8b94517758bd" providerId="ADAL" clId="{9ABCBE4F-83DD-4037-B09D-CEB10384BDF0}" dt="2021-11-06T10:03:00.510" v="1229" actId="478"/>
          <ac:picMkLst>
            <pc:docMk/>
            <pc:sldMk cId="2795695429" sldId="1070"/>
            <ac:picMk id="9" creationId="{26849411-EC9A-442F-ADC7-10D73AB5AC8F}"/>
          </ac:picMkLst>
        </pc:picChg>
        <pc:picChg chg="add mod">
          <ac:chgData name="Robin Müller" userId="60926dc3-02ad-4d20-8df1-8b94517758bd" providerId="ADAL" clId="{9ABCBE4F-83DD-4037-B09D-CEB10384BDF0}" dt="2021-11-06T10:03:12.812" v="1233" actId="1076"/>
          <ac:picMkLst>
            <pc:docMk/>
            <pc:sldMk cId="2795695429" sldId="1070"/>
            <ac:picMk id="11" creationId="{C728326A-1499-4949-B43D-5E3B9171CEF7}"/>
          </ac:picMkLst>
        </pc:picChg>
        <pc:picChg chg="del">
          <ac:chgData name="Robin Müller" userId="60926dc3-02ad-4d20-8df1-8b94517758bd" providerId="ADAL" clId="{9ABCBE4F-83DD-4037-B09D-CEB10384BDF0}" dt="2021-11-06T09:53:51.715" v="1150" actId="478"/>
          <ac:picMkLst>
            <pc:docMk/>
            <pc:sldMk cId="2795695429" sldId="1070"/>
            <ac:picMk id="2050" creationId="{0516D59C-590D-47C5-A29F-81BB2CD5ACB0}"/>
          </ac:picMkLst>
        </pc:picChg>
      </pc:sldChg>
      <pc:sldChg chg="addSp delSp modSp new del mod modClrScheme modShow chgLayout">
        <pc:chgData name="Robin Müller" userId="60926dc3-02ad-4d20-8df1-8b94517758bd" providerId="ADAL" clId="{9ABCBE4F-83DD-4037-B09D-CEB10384BDF0}" dt="2021-11-06T14:25:20.670" v="3160" actId="47"/>
        <pc:sldMkLst>
          <pc:docMk/>
          <pc:sldMk cId="3464654815" sldId="1071"/>
        </pc:sldMkLst>
        <pc:spChg chg="del mod ord">
          <ac:chgData name="Robin Müller" userId="60926dc3-02ad-4d20-8df1-8b94517758bd" providerId="ADAL" clId="{9ABCBE4F-83DD-4037-B09D-CEB10384BDF0}" dt="2021-11-06T10:33:22.117" v="1280" actId="700"/>
          <ac:spMkLst>
            <pc:docMk/>
            <pc:sldMk cId="3464654815" sldId="1071"/>
            <ac:spMk id="2" creationId="{E84F7CC0-0AED-48BC-81B9-8C43431E0216}"/>
          </ac:spMkLst>
        </pc:spChg>
        <pc:spChg chg="del mod ord">
          <ac:chgData name="Robin Müller" userId="60926dc3-02ad-4d20-8df1-8b94517758bd" providerId="ADAL" clId="{9ABCBE4F-83DD-4037-B09D-CEB10384BDF0}" dt="2021-11-06T10:33:22.117" v="1280" actId="700"/>
          <ac:spMkLst>
            <pc:docMk/>
            <pc:sldMk cId="3464654815" sldId="1071"/>
            <ac:spMk id="3" creationId="{1F32C166-1DC8-46F4-8117-C91AC59E1B94}"/>
          </ac:spMkLst>
        </pc:spChg>
        <pc:spChg chg="add mod ord">
          <ac:chgData name="Robin Müller" userId="60926dc3-02ad-4d20-8df1-8b94517758bd" providerId="ADAL" clId="{9ABCBE4F-83DD-4037-B09D-CEB10384BDF0}" dt="2021-11-06T10:33:50.954" v="1317" actId="20577"/>
          <ac:spMkLst>
            <pc:docMk/>
            <pc:sldMk cId="3464654815" sldId="1071"/>
            <ac:spMk id="4" creationId="{6FAC4855-5275-4602-AFAC-E27E599B12D9}"/>
          </ac:spMkLst>
        </pc:spChg>
        <pc:spChg chg="add mod ord">
          <ac:chgData name="Robin Müller" userId="60926dc3-02ad-4d20-8df1-8b94517758bd" providerId="ADAL" clId="{9ABCBE4F-83DD-4037-B09D-CEB10384BDF0}" dt="2021-11-06T14:25:13.816" v="3155" actId="21"/>
          <ac:spMkLst>
            <pc:docMk/>
            <pc:sldMk cId="3464654815" sldId="1071"/>
            <ac:spMk id="5" creationId="{7974CB9C-37B3-4582-A225-D054BCD18F2E}"/>
          </ac:spMkLst>
        </pc:spChg>
      </pc:sldChg>
      <pc:sldChg chg="add">
        <pc:chgData name="Robin Müller" userId="60926dc3-02ad-4d20-8df1-8b94517758bd" providerId="ADAL" clId="{9ABCBE4F-83DD-4037-B09D-CEB10384BDF0}" dt="2021-11-06T13:41:23.899" v="1787"/>
        <pc:sldMkLst>
          <pc:docMk/>
          <pc:sldMk cId="451217754" sldId="1072"/>
        </pc:sldMkLst>
      </pc:sldChg>
      <pc:sldChg chg="addSp delSp modSp new del mod modClrScheme chgLayout">
        <pc:chgData name="Robin Müller" userId="60926dc3-02ad-4d20-8df1-8b94517758bd" providerId="ADAL" clId="{9ABCBE4F-83DD-4037-B09D-CEB10384BDF0}" dt="2021-11-06T14:02:25.359" v="2235" actId="47"/>
        <pc:sldMkLst>
          <pc:docMk/>
          <pc:sldMk cId="3509962155" sldId="1073"/>
        </pc:sldMkLst>
        <pc:spChg chg="del mod ord">
          <ac:chgData name="Robin Müller" userId="60926dc3-02ad-4d20-8df1-8b94517758bd" providerId="ADAL" clId="{9ABCBE4F-83DD-4037-B09D-CEB10384BDF0}" dt="2021-11-06T13:47:01.312" v="1957" actId="700"/>
          <ac:spMkLst>
            <pc:docMk/>
            <pc:sldMk cId="3509962155" sldId="1073"/>
            <ac:spMk id="2" creationId="{38DB9408-13A5-478A-A794-FE803607F6C9}"/>
          </ac:spMkLst>
        </pc:spChg>
        <pc:spChg chg="del mod ord">
          <ac:chgData name="Robin Müller" userId="60926dc3-02ad-4d20-8df1-8b94517758bd" providerId="ADAL" clId="{9ABCBE4F-83DD-4037-B09D-CEB10384BDF0}" dt="2021-11-06T13:47:01.312" v="1957" actId="700"/>
          <ac:spMkLst>
            <pc:docMk/>
            <pc:sldMk cId="3509962155" sldId="1073"/>
            <ac:spMk id="3" creationId="{AC2B99BA-209A-47B7-9C36-8C2E6536B3C4}"/>
          </ac:spMkLst>
        </pc:spChg>
        <pc:spChg chg="add mod ord">
          <ac:chgData name="Robin Müller" userId="60926dc3-02ad-4d20-8df1-8b94517758bd" providerId="ADAL" clId="{9ABCBE4F-83DD-4037-B09D-CEB10384BDF0}" dt="2021-11-06T13:48:05.512" v="1986" actId="20577"/>
          <ac:spMkLst>
            <pc:docMk/>
            <pc:sldMk cId="3509962155" sldId="1073"/>
            <ac:spMk id="4" creationId="{BAA95D83-09A4-488D-9AF8-995CEE66E0AE}"/>
          </ac:spMkLst>
        </pc:spChg>
        <pc:spChg chg="add mod ord">
          <ac:chgData name="Robin Müller" userId="60926dc3-02ad-4d20-8df1-8b94517758bd" providerId="ADAL" clId="{9ABCBE4F-83DD-4037-B09D-CEB10384BDF0}" dt="2021-11-06T13:47:01.312" v="1957" actId="700"/>
          <ac:spMkLst>
            <pc:docMk/>
            <pc:sldMk cId="3509962155" sldId="1073"/>
            <ac:spMk id="5" creationId="{19D181C9-7B17-4402-84BA-488529CB7E06}"/>
          </ac:spMkLst>
        </pc:spChg>
        <pc:picChg chg="add del mod">
          <ac:chgData name="Robin Müller" userId="60926dc3-02ad-4d20-8df1-8b94517758bd" providerId="ADAL" clId="{9ABCBE4F-83DD-4037-B09D-CEB10384BDF0}" dt="2021-11-06T13:53:38.672" v="2029" actId="478"/>
          <ac:picMkLst>
            <pc:docMk/>
            <pc:sldMk cId="3509962155" sldId="1073"/>
            <ac:picMk id="7" creationId="{16B28094-AE02-4B79-AFDF-23A12D606819}"/>
          </ac:picMkLst>
        </pc:picChg>
        <pc:picChg chg="add del mod ord">
          <ac:chgData name="Robin Müller" userId="60926dc3-02ad-4d20-8df1-8b94517758bd" providerId="ADAL" clId="{9ABCBE4F-83DD-4037-B09D-CEB10384BDF0}" dt="2021-11-06T14:02:21.207" v="2232" actId="21"/>
          <ac:picMkLst>
            <pc:docMk/>
            <pc:sldMk cId="3509962155" sldId="1073"/>
            <ac:picMk id="8" creationId="{7E70505F-44D0-4F3C-98F5-C96F54772681}"/>
          </ac:picMkLst>
        </pc:picChg>
      </pc:sldChg>
      <pc:sldChg chg="addSp delSp modSp new del mod modClrScheme delAnim modAnim chgLayout">
        <pc:chgData name="Robin Müller" userId="60926dc3-02ad-4d20-8df1-8b94517758bd" providerId="ADAL" clId="{9ABCBE4F-83DD-4037-B09D-CEB10384BDF0}" dt="2021-11-06T14:01:11.399" v="2189" actId="47"/>
        <pc:sldMkLst>
          <pc:docMk/>
          <pc:sldMk cId="111484584" sldId="1074"/>
        </pc:sldMkLst>
        <pc:spChg chg="del mod ord">
          <ac:chgData name="Robin Müller" userId="60926dc3-02ad-4d20-8df1-8b94517758bd" providerId="ADAL" clId="{9ABCBE4F-83DD-4037-B09D-CEB10384BDF0}" dt="2021-11-06T13:51:13.245" v="2002" actId="700"/>
          <ac:spMkLst>
            <pc:docMk/>
            <pc:sldMk cId="111484584" sldId="1074"/>
            <ac:spMk id="2" creationId="{B375CEDF-192C-49A0-89A3-2682DBB5EA50}"/>
          </ac:spMkLst>
        </pc:spChg>
        <pc:spChg chg="del mod ord">
          <ac:chgData name="Robin Müller" userId="60926dc3-02ad-4d20-8df1-8b94517758bd" providerId="ADAL" clId="{9ABCBE4F-83DD-4037-B09D-CEB10384BDF0}" dt="2021-11-06T13:51:13.245" v="2002" actId="700"/>
          <ac:spMkLst>
            <pc:docMk/>
            <pc:sldMk cId="111484584" sldId="1074"/>
            <ac:spMk id="3" creationId="{A72E1AAB-ECAD-4714-95D2-8E452571C255}"/>
          </ac:spMkLst>
        </pc:spChg>
        <pc:spChg chg="add del mod ord">
          <ac:chgData name="Robin Müller" userId="60926dc3-02ad-4d20-8df1-8b94517758bd" providerId="ADAL" clId="{9ABCBE4F-83DD-4037-B09D-CEB10384BDF0}" dt="2021-11-06T13:52:07.447" v="2003" actId="700"/>
          <ac:spMkLst>
            <pc:docMk/>
            <pc:sldMk cId="111484584" sldId="1074"/>
            <ac:spMk id="4" creationId="{A80B6139-7170-43F8-939B-8A3DC7D7A13E}"/>
          </ac:spMkLst>
        </pc:spChg>
        <pc:spChg chg="add del mod ord">
          <ac:chgData name="Robin Müller" userId="60926dc3-02ad-4d20-8df1-8b94517758bd" providerId="ADAL" clId="{9ABCBE4F-83DD-4037-B09D-CEB10384BDF0}" dt="2021-11-06T13:52:07.447" v="2003" actId="700"/>
          <ac:spMkLst>
            <pc:docMk/>
            <pc:sldMk cId="111484584" sldId="1074"/>
            <ac:spMk id="5" creationId="{C210D719-C794-4CB7-847F-EA1671F97BC6}"/>
          </ac:spMkLst>
        </pc:spChg>
        <pc:spChg chg="add mod">
          <ac:chgData name="Robin Müller" userId="60926dc3-02ad-4d20-8df1-8b94517758bd" providerId="ADAL" clId="{9ABCBE4F-83DD-4037-B09D-CEB10384BDF0}" dt="2021-11-06T13:54:43.181" v="2054" actId="164"/>
          <ac:spMkLst>
            <pc:docMk/>
            <pc:sldMk cId="111484584" sldId="1074"/>
            <ac:spMk id="8" creationId="{2F4919D5-D08A-4643-9DD1-6A489A3733BE}"/>
          </ac:spMkLst>
        </pc:spChg>
        <pc:spChg chg="add del mod">
          <ac:chgData name="Robin Müller" userId="60926dc3-02ad-4d20-8df1-8b94517758bd" providerId="ADAL" clId="{9ABCBE4F-83DD-4037-B09D-CEB10384BDF0}" dt="2021-11-06T14:00:24.022" v="2177" actId="478"/>
          <ac:spMkLst>
            <pc:docMk/>
            <pc:sldMk cId="111484584" sldId="1074"/>
            <ac:spMk id="12" creationId="{01568DB2-5564-4C72-94F3-D60F0A7F0599}"/>
          </ac:spMkLst>
        </pc:spChg>
        <pc:grpChg chg="add del mod">
          <ac:chgData name="Robin Müller" userId="60926dc3-02ad-4d20-8df1-8b94517758bd" providerId="ADAL" clId="{9ABCBE4F-83DD-4037-B09D-CEB10384BDF0}" dt="2021-11-06T14:00:40.607" v="2178" actId="21"/>
          <ac:grpSpMkLst>
            <pc:docMk/>
            <pc:sldMk cId="111484584" sldId="1074"/>
            <ac:grpSpMk id="9" creationId="{24B95362-FDD7-4FAD-91EC-5E2DC7A47EB3}"/>
          </ac:grpSpMkLst>
        </pc:grpChg>
        <pc:picChg chg="add del mod">
          <ac:chgData name="Robin Müller" userId="60926dc3-02ad-4d20-8df1-8b94517758bd" providerId="ADAL" clId="{9ABCBE4F-83DD-4037-B09D-CEB10384BDF0}" dt="2021-11-06T13:53:42.470" v="2030" actId="478"/>
          <ac:picMkLst>
            <pc:docMk/>
            <pc:sldMk cId="111484584" sldId="1074"/>
            <ac:picMk id="6" creationId="{310A9A7A-EFEA-4604-9A8E-6803A0405C34}"/>
          </ac:picMkLst>
        </pc:picChg>
        <pc:picChg chg="add mod">
          <ac:chgData name="Robin Müller" userId="60926dc3-02ad-4d20-8df1-8b94517758bd" providerId="ADAL" clId="{9ABCBE4F-83DD-4037-B09D-CEB10384BDF0}" dt="2021-11-06T13:54:43.181" v="2054" actId="164"/>
          <ac:picMkLst>
            <pc:docMk/>
            <pc:sldMk cId="111484584" sldId="1074"/>
            <ac:picMk id="7" creationId="{3BF89119-F529-4884-A012-E36912279080}"/>
          </ac:picMkLst>
        </pc:picChg>
        <pc:cxnChg chg="add del">
          <ac:chgData name="Robin Müller" userId="60926dc3-02ad-4d20-8df1-8b94517758bd" providerId="ADAL" clId="{9ABCBE4F-83DD-4037-B09D-CEB10384BDF0}" dt="2021-11-06T13:55:00.158" v="2057" actId="478"/>
          <ac:cxnSpMkLst>
            <pc:docMk/>
            <pc:sldMk cId="111484584" sldId="1074"/>
            <ac:cxnSpMk id="11" creationId="{D3F56EB0-AAAF-4008-998C-DF197543AE03}"/>
          </ac:cxnSpMkLst>
        </pc:cxnChg>
      </pc:sldChg>
      <pc:sldChg chg="delSp modSp add del mod delAnim">
        <pc:chgData name="Robin Müller" userId="60926dc3-02ad-4d20-8df1-8b94517758bd" providerId="ADAL" clId="{9ABCBE4F-83DD-4037-B09D-CEB10384BDF0}" dt="2021-11-06T13:59:21.811" v="2163" actId="47"/>
        <pc:sldMkLst>
          <pc:docMk/>
          <pc:sldMk cId="1516793775" sldId="1075"/>
        </pc:sldMkLst>
        <pc:spChg chg="del">
          <ac:chgData name="Robin Müller" userId="60926dc3-02ad-4d20-8df1-8b94517758bd" providerId="ADAL" clId="{9ABCBE4F-83DD-4037-B09D-CEB10384BDF0}" dt="2021-11-06T13:56:01.701" v="2078" actId="478"/>
          <ac:spMkLst>
            <pc:docMk/>
            <pc:sldMk cId="1516793775" sldId="1075"/>
            <ac:spMk id="12" creationId="{01568DB2-5564-4C72-94F3-D60F0A7F0599}"/>
          </ac:spMkLst>
        </pc:spChg>
        <pc:grpChg chg="del mod">
          <ac:chgData name="Robin Müller" userId="60926dc3-02ad-4d20-8df1-8b94517758bd" providerId="ADAL" clId="{9ABCBE4F-83DD-4037-B09D-CEB10384BDF0}" dt="2021-11-06T13:59:19.266" v="2161" actId="21"/>
          <ac:grpSpMkLst>
            <pc:docMk/>
            <pc:sldMk cId="1516793775" sldId="1075"/>
            <ac:grpSpMk id="9" creationId="{24B95362-FDD7-4FAD-91EC-5E2DC7A47EB3}"/>
          </ac:grpSpMkLst>
        </pc:grpChg>
      </pc:sldChg>
      <pc:sldChg chg="addSp delSp modSp new del mod">
        <pc:chgData name="Robin Müller" userId="60926dc3-02ad-4d20-8df1-8b94517758bd" providerId="ADAL" clId="{9ABCBE4F-83DD-4037-B09D-CEB10384BDF0}" dt="2021-11-06T14:01:10.459" v="2188" actId="47"/>
        <pc:sldMkLst>
          <pc:docMk/>
          <pc:sldMk cId="4145021768" sldId="1076"/>
        </pc:sldMkLst>
        <pc:spChg chg="add del mod">
          <ac:chgData name="Robin Müller" userId="60926dc3-02ad-4d20-8df1-8b94517758bd" providerId="ADAL" clId="{9ABCBE4F-83DD-4037-B09D-CEB10384BDF0}" dt="2021-11-06T13:57:30.286" v="2091" actId="478"/>
          <ac:spMkLst>
            <pc:docMk/>
            <pc:sldMk cId="4145021768" sldId="1076"/>
            <ac:spMk id="4" creationId="{618590EB-4165-4A88-8217-B1C5E3A37D09}"/>
          </ac:spMkLst>
        </pc:spChg>
        <pc:spChg chg="add mod">
          <ac:chgData name="Robin Müller" userId="60926dc3-02ad-4d20-8df1-8b94517758bd" providerId="ADAL" clId="{9ABCBE4F-83DD-4037-B09D-CEB10384BDF0}" dt="2021-11-06T14:00:52.478" v="2181" actId="164"/>
          <ac:spMkLst>
            <pc:docMk/>
            <pc:sldMk cId="4145021768" sldId="1076"/>
            <ac:spMk id="5" creationId="{D5B8310E-5915-46DD-81FE-6F82F80F2EE5}"/>
          </ac:spMkLst>
        </pc:spChg>
        <pc:spChg chg="mod">
          <ac:chgData name="Robin Müller" userId="60926dc3-02ad-4d20-8df1-8b94517758bd" providerId="ADAL" clId="{9ABCBE4F-83DD-4037-B09D-CEB10384BDF0}" dt="2021-11-06T14:00:42.101" v="2179"/>
          <ac:spMkLst>
            <pc:docMk/>
            <pc:sldMk cId="4145021768" sldId="1076"/>
            <ac:spMk id="11" creationId="{2755FCAA-F25D-4A4C-AD92-DE835C873514}"/>
          </ac:spMkLst>
        </pc:spChg>
        <pc:grpChg chg="add mod">
          <ac:chgData name="Robin Müller" userId="60926dc3-02ad-4d20-8df1-8b94517758bd" providerId="ADAL" clId="{9ABCBE4F-83DD-4037-B09D-CEB10384BDF0}" dt="2021-11-06T14:00:42.101" v="2179"/>
          <ac:grpSpMkLst>
            <pc:docMk/>
            <pc:sldMk cId="4145021768" sldId="1076"/>
            <ac:grpSpMk id="9" creationId="{36BA4C84-9D80-4DF7-AAFE-FA79AE7D76CF}"/>
          </ac:grpSpMkLst>
        </pc:grpChg>
        <pc:grpChg chg="add del mod">
          <ac:chgData name="Robin Müller" userId="60926dc3-02ad-4d20-8df1-8b94517758bd" providerId="ADAL" clId="{9ABCBE4F-83DD-4037-B09D-CEB10384BDF0}" dt="2021-11-06T14:00:54.433" v="2182" actId="21"/>
          <ac:grpSpMkLst>
            <pc:docMk/>
            <pc:sldMk cId="4145021768" sldId="1076"/>
            <ac:grpSpMk id="12" creationId="{481AB132-CC0C-423E-AC7C-F07C4A04B1B1}"/>
          </ac:grpSpMkLst>
        </pc:grpChg>
        <pc:picChg chg="add mod">
          <ac:chgData name="Robin Müller" userId="60926dc3-02ad-4d20-8df1-8b94517758bd" providerId="ADAL" clId="{9ABCBE4F-83DD-4037-B09D-CEB10384BDF0}" dt="2021-11-06T13:56:52.667" v="2086" actId="1076"/>
          <ac:picMkLst>
            <pc:docMk/>
            <pc:sldMk cId="4145021768" sldId="1076"/>
            <ac:picMk id="3" creationId="{2AF8B7C1-153B-43B5-9298-08E83A688477}"/>
          </ac:picMkLst>
        </pc:picChg>
        <pc:picChg chg="mod">
          <ac:chgData name="Robin Müller" userId="60926dc3-02ad-4d20-8df1-8b94517758bd" providerId="ADAL" clId="{9ABCBE4F-83DD-4037-B09D-CEB10384BDF0}" dt="2021-11-06T14:00:42.101" v="2179"/>
          <ac:picMkLst>
            <pc:docMk/>
            <pc:sldMk cId="4145021768" sldId="1076"/>
            <ac:picMk id="10" creationId="{7D782571-1D9E-4DCC-ABDB-D7CE0B84B2AD}"/>
          </ac:picMkLst>
        </pc:picChg>
        <pc:cxnChg chg="add mod">
          <ac:chgData name="Robin Müller" userId="60926dc3-02ad-4d20-8df1-8b94517758bd" providerId="ADAL" clId="{9ABCBE4F-83DD-4037-B09D-CEB10384BDF0}" dt="2021-11-06T14:00:52.478" v="2181" actId="164"/>
          <ac:cxnSpMkLst>
            <pc:docMk/>
            <pc:sldMk cId="4145021768" sldId="1076"/>
            <ac:cxnSpMk id="7" creationId="{C9CD8821-DAD2-41CE-A943-98D5094EC798}"/>
          </ac:cxnSpMkLst>
        </pc:cxnChg>
      </pc:sldChg>
      <pc:sldChg chg="addSp delSp modSp add mod modTransition">
        <pc:chgData name="Robin Müller" userId="60926dc3-02ad-4d20-8df1-8b94517758bd" providerId="ADAL" clId="{9ABCBE4F-83DD-4037-B09D-CEB10384BDF0}" dt="2021-11-06T14:07:27.249" v="2300"/>
        <pc:sldMkLst>
          <pc:docMk/>
          <pc:sldMk cId="549885098" sldId="1077"/>
        </pc:sldMkLst>
        <pc:spChg chg="del mod">
          <ac:chgData name="Robin Müller" userId="60926dc3-02ad-4d20-8df1-8b94517758bd" providerId="ADAL" clId="{9ABCBE4F-83DD-4037-B09D-CEB10384BDF0}" dt="2021-11-06T13:59:12.716" v="2159" actId="478"/>
          <ac:spMkLst>
            <pc:docMk/>
            <pc:sldMk cId="549885098" sldId="1077"/>
            <ac:spMk id="5" creationId="{D5B8310E-5915-46DD-81FE-6F82F80F2EE5}"/>
          </ac:spMkLst>
        </pc:spChg>
        <pc:spChg chg="mod">
          <ac:chgData name="Robin Müller" userId="60926dc3-02ad-4d20-8df1-8b94517758bd" providerId="ADAL" clId="{9ABCBE4F-83DD-4037-B09D-CEB10384BDF0}" dt="2021-11-06T13:59:20.356" v="2162"/>
          <ac:spMkLst>
            <pc:docMk/>
            <pc:sldMk cId="549885098" sldId="1077"/>
            <ac:spMk id="9" creationId="{F9004E2B-CEF7-4511-9B70-27EA9B836EC0}"/>
          </ac:spMkLst>
        </pc:spChg>
        <pc:spChg chg="add del mod">
          <ac:chgData name="Robin Müller" userId="60926dc3-02ad-4d20-8df1-8b94517758bd" providerId="ADAL" clId="{9ABCBE4F-83DD-4037-B09D-CEB10384BDF0}" dt="2021-11-06T14:01:09.382" v="2187" actId="478"/>
          <ac:spMkLst>
            <pc:docMk/>
            <pc:sldMk cId="549885098" sldId="1077"/>
            <ac:spMk id="10" creationId="{0B6421A0-0E57-455A-9BC0-4A00DD164D26}"/>
          </ac:spMkLst>
        </pc:spChg>
        <pc:spChg chg="mod">
          <ac:chgData name="Robin Müller" userId="60926dc3-02ad-4d20-8df1-8b94517758bd" providerId="ADAL" clId="{9ABCBE4F-83DD-4037-B09D-CEB10384BDF0}" dt="2021-11-06T14:00:55.515" v="2183"/>
          <ac:spMkLst>
            <pc:docMk/>
            <pc:sldMk cId="549885098" sldId="1077"/>
            <ac:spMk id="12" creationId="{445D9F8A-F4E2-46B5-9583-C7C5EF90A831}"/>
          </ac:spMkLst>
        </pc:spChg>
        <pc:spChg chg="add del mod">
          <ac:chgData name="Robin Müller" userId="60926dc3-02ad-4d20-8df1-8b94517758bd" providerId="ADAL" clId="{9ABCBE4F-83DD-4037-B09D-CEB10384BDF0}" dt="2021-11-06T14:02:45.185" v="2250" actId="478"/>
          <ac:spMkLst>
            <pc:docMk/>
            <pc:sldMk cId="549885098" sldId="1077"/>
            <ac:spMk id="14" creationId="{1354D3D2-F26D-45D4-AC76-9FB617C5FB5B}"/>
          </ac:spMkLst>
        </pc:spChg>
        <pc:spChg chg="add mod">
          <ac:chgData name="Robin Müller" userId="60926dc3-02ad-4d20-8df1-8b94517758bd" providerId="ADAL" clId="{9ABCBE4F-83DD-4037-B09D-CEB10384BDF0}" dt="2021-11-06T14:03:05.684" v="2254" actId="1076"/>
          <ac:spMkLst>
            <pc:docMk/>
            <pc:sldMk cId="549885098" sldId="1077"/>
            <ac:spMk id="15" creationId="{B68E79D8-ADBF-4EA0-AB23-F822AD78E5D1}"/>
          </ac:spMkLst>
        </pc:spChg>
        <pc:grpChg chg="add mod">
          <ac:chgData name="Robin Müller" userId="60926dc3-02ad-4d20-8df1-8b94517758bd" providerId="ADAL" clId="{9ABCBE4F-83DD-4037-B09D-CEB10384BDF0}" dt="2021-11-06T14:02:38.251" v="2238" actId="1076"/>
          <ac:grpSpMkLst>
            <pc:docMk/>
            <pc:sldMk cId="549885098" sldId="1077"/>
            <ac:grpSpMk id="6" creationId="{9A036417-F902-4098-B2F0-18D2B978E717}"/>
          </ac:grpSpMkLst>
        </pc:grpChg>
        <pc:grpChg chg="add del mod">
          <ac:chgData name="Robin Müller" userId="60926dc3-02ad-4d20-8df1-8b94517758bd" providerId="ADAL" clId="{9ABCBE4F-83DD-4037-B09D-CEB10384BDF0}" dt="2021-11-06T14:01:22.837" v="2191" actId="478"/>
          <ac:grpSpMkLst>
            <pc:docMk/>
            <pc:sldMk cId="549885098" sldId="1077"/>
            <ac:grpSpMk id="11" creationId="{3322FC19-FD95-4900-9F8B-10164AE6B51C}"/>
          </ac:grpSpMkLst>
        </pc:grpChg>
        <pc:picChg chg="del mod">
          <ac:chgData name="Robin Müller" userId="60926dc3-02ad-4d20-8df1-8b94517758bd" providerId="ADAL" clId="{9ABCBE4F-83DD-4037-B09D-CEB10384BDF0}" dt="2021-11-06T14:02:32.284" v="2237" actId="478"/>
          <ac:picMkLst>
            <pc:docMk/>
            <pc:sldMk cId="549885098" sldId="1077"/>
            <ac:picMk id="3" creationId="{2AF8B7C1-153B-43B5-9298-08E83A688477}"/>
          </ac:picMkLst>
        </pc:picChg>
        <pc:picChg chg="mod">
          <ac:chgData name="Robin Müller" userId="60926dc3-02ad-4d20-8df1-8b94517758bd" providerId="ADAL" clId="{9ABCBE4F-83DD-4037-B09D-CEB10384BDF0}" dt="2021-11-06T13:59:20.356" v="2162"/>
          <ac:picMkLst>
            <pc:docMk/>
            <pc:sldMk cId="549885098" sldId="1077"/>
            <ac:picMk id="8" creationId="{F64A3417-B548-4788-B336-2DB15E098F5F}"/>
          </ac:picMkLst>
        </pc:picChg>
        <pc:cxnChg chg="add del mod">
          <ac:chgData name="Robin Müller" userId="60926dc3-02ad-4d20-8df1-8b94517758bd" providerId="ADAL" clId="{9ABCBE4F-83DD-4037-B09D-CEB10384BDF0}" dt="2021-11-06T14:01:07.811" v="2186" actId="478"/>
          <ac:cxnSpMkLst>
            <pc:docMk/>
            <pc:sldMk cId="549885098" sldId="1077"/>
            <ac:cxnSpMk id="4" creationId="{2B2DED50-D5B9-4D30-A622-766EF1E2D419}"/>
          </ac:cxnSpMkLst>
        </pc:cxnChg>
        <pc:cxnChg chg="del">
          <ac:chgData name="Robin Müller" userId="60926dc3-02ad-4d20-8df1-8b94517758bd" providerId="ADAL" clId="{9ABCBE4F-83DD-4037-B09D-CEB10384BDF0}" dt="2021-11-06T13:59:12.716" v="2159" actId="478"/>
          <ac:cxnSpMkLst>
            <pc:docMk/>
            <pc:sldMk cId="549885098" sldId="1077"/>
            <ac:cxnSpMk id="7" creationId="{C9CD8821-DAD2-41CE-A943-98D5094EC798}"/>
          </ac:cxnSpMkLst>
        </pc:cxnChg>
        <pc:cxnChg chg="mod">
          <ac:chgData name="Robin Müller" userId="60926dc3-02ad-4d20-8df1-8b94517758bd" providerId="ADAL" clId="{9ABCBE4F-83DD-4037-B09D-CEB10384BDF0}" dt="2021-11-06T14:01:01.079" v="2184" actId="1076"/>
          <ac:cxnSpMkLst>
            <pc:docMk/>
            <pc:sldMk cId="549885098" sldId="1077"/>
            <ac:cxnSpMk id="13" creationId="{49D5CB3F-E0D2-490E-83FC-6568B5746B55}"/>
          </ac:cxnSpMkLst>
        </pc:cxnChg>
      </pc:sldChg>
      <pc:sldChg chg="delSp add del mod">
        <pc:chgData name="Robin Müller" userId="60926dc3-02ad-4d20-8df1-8b94517758bd" providerId="ADAL" clId="{9ABCBE4F-83DD-4037-B09D-CEB10384BDF0}" dt="2021-11-06T14:04:22.327" v="2277" actId="47"/>
        <pc:sldMkLst>
          <pc:docMk/>
          <pc:sldMk cId="1222991188" sldId="1078"/>
        </pc:sldMkLst>
        <pc:spChg chg="del">
          <ac:chgData name="Robin Müller" userId="60926dc3-02ad-4d20-8df1-8b94517758bd" providerId="ADAL" clId="{9ABCBE4F-83DD-4037-B09D-CEB10384BDF0}" dt="2021-11-06T14:04:00.362" v="2271" actId="21"/>
          <ac:spMkLst>
            <pc:docMk/>
            <pc:sldMk cId="1222991188" sldId="1078"/>
            <ac:spMk id="10" creationId="{0B6421A0-0E57-455A-9BC0-4A00DD164D26}"/>
          </ac:spMkLst>
        </pc:spChg>
        <pc:cxnChg chg="del">
          <ac:chgData name="Robin Müller" userId="60926dc3-02ad-4d20-8df1-8b94517758bd" providerId="ADAL" clId="{9ABCBE4F-83DD-4037-B09D-CEB10384BDF0}" dt="2021-11-06T14:04:00.362" v="2271" actId="21"/>
          <ac:cxnSpMkLst>
            <pc:docMk/>
            <pc:sldMk cId="1222991188" sldId="1078"/>
            <ac:cxnSpMk id="4" creationId="{2B2DED50-D5B9-4D30-A622-766EF1E2D419}"/>
          </ac:cxnSpMkLst>
        </pc:cxnChg>
      </pc:sldChg>
      <pc:sldChg chg="delSp add del mod">
        <pc:chgData name="Robin Müller" userId="60926dc3-02ad-4d20-8df1-8b94517758bd" providerId="ADAL" clId="{9ABCBE4F-83DD-4037-B09D-CEB10384BDF0}" dt="2021-11-06T14:03:53.057" v="2267" actId="47"/>
        <pc:sldMkLst>
          <pc:docMk/>
          <pc:sldMk cId="1303122501" sldId="1079"/>
        </pc:sldMkLst>
        <pc:grpChg chg="del">
          <ac:chgData name="Robin Müller" userId="60926dc3-02ad-4d20-8df1-8b94517758bd" providerId="ADAL" clId="{9ABCBE4F-83DD-4037-B09D-CEB10384BDF0}" dt="2021-11-06T14:03:45.291" v="2264" actId="21"/>
          <ac:grpSpMkLst>
            <pc:docMk/>
            <pc:sldMk cId="1303122501" sldId="1079"/>
            <ac:grpSpMk id="11" creationId="{3322FC19-FD95-4900-9F8B-10164AE6B51C}"/>
          </ac:grpSpMkLst>
        </pc:grpChg>
      </pc:sldChg>
      <pc:sldChg chg="addSp delSp modSp add del mod">
        <pc:chgData name="Robin Müller" userId="60926dc3-02ad-4d20-8df1-8b94517758bd" providerId="ADAL" clId="{9ABCBE4F-83DD-4037-B09D-CEB10384BDF0}" dt="2021-11-06T14:04:34.086" v="2282" actId="47"/>
        <pc:sldMkLst>
          <pc:docMk/>
          <pc:sldMk cId="2475964944" sldId="1080"/>
        </pc:sldMkLst>
        <pc:spChg chg="del mod">
          <ac:chgData name="Robin Müller" userId="60926dc3-02ad-4d20-8df1-8b94517758bd" providerId="ADAL" clId="{9ABCBE4F-83DD-4037-B09D-CEB10384BDF0}" dt="2021-11-06T14:04:31.633" v="2280" actId="21"/>
          <ac:spMkLst>
            <pc:docMk/>
            <pc:sldMk cId="2475964944" sldId="1080"/>
            <ac:spMk id="10" creationId="{0B6421A0-0E57-455A-9BC0-4A00DD164D26}"/>
          </ac:spMkLst>
        </pc:spChg>
        <pc:picChg chg="add del mod">
          <ac:chgData name="Robin Müller" userId="60926dc3-02ad-4d20-8df1-8b94517758bd" providerId="ADAL" clId="{9ABCBE4F-83DD-4037-B09D-CEB10384BDF0}" dt="2021-11-06T14:04:31.633" v="2280" actId="21"/>
          <ac:picMkLst>
            <pc:docMk/>
            <pc:sldMk cId="2475964944" sldId="1080"/>
            <ac:picMk id="11" creationId="{0A8BC038-CDB3-43E7-98FE-E1FB5688ADA3}"/>
          </ac:picMkLst>
        </pc:picChg>
      </pc:sldChg>
      <pc:sldChg chg="modSp add mod modTransition">
        <pc:chgData name="Robin Müller" userId="60926dc3-02ad-4d20-8df1-8b94517758bd" providerId="ADAL" clId="{9ABCBE4F-83DD-4037-B09D-CEB10384BDF0}" dt="2021-11-06T14:07:27.249" v="2300"/>
        <pc:sldMkLst>
          <pc:docMk/>
          <pc:sldMk cId="1740537880" sldId="1081"/>
        </pc:sldMkLst>
        <pc:grpChg chg="mod">
          <ac:chgData name="Robin Müller" userId="60926dc3-02ad-4d20-8df1-8b94517758bd" providerId="ADAL" clId="{9ABCBE4F-83DD-4037-B09D-CEB10384BDF0}" dt="2021-11-06T14:03:27.248" v="2261" actId="1076"/>
          <ac:grpSpMkLst>
            <pc:docMk/>
            <pc:sldMk cId="1740537880" sldId="1081"/>
            <ac:grpSpMk id="6" creationId="{9A036417-F902-4098-B2F0-18D2B978E717}"/>
          </ac:grpSpMkLst>
        </pc:grpChg>
        <pc:picChg chg="mod">
          <ac:chgData name="Robin Müller" userId="60926dc3-02ad-4d20-8df1-8b94517758bd" providerId="ADAL" clId="{9ABCBE4F-83DD-4037-B09D-CEB10384BDF0}" dt="2021-11-06T14:03:33.766" v="2262" actId="1076"/>
          <ac:picMkLst>
            <pc:docMk/>
            <pc:sldMk cId="1740537880" sldId="1081"/>
            <ac:picMk id="3" creationId="{2AF8B7C1-153B-43B5-9298-08E83A688477}"/>
          </ac:picMkLst>
        </pc:picChg>
      </pc:sldChg>
      <pc:sldChg chg="addSp modSp add mod modTransition">
        <pc:chgData name="Robin Müller" userId="60926dc3-02ad-4d20-8df1-8b94517758bd" providerId="ADAL" clId="{9ABCBE4F-83DD-4037-B09D-CEB10384BDF0}" dt="2021-11-06T14:07:27.249" v="2300"/>
        <pc:sldMkLst>
          <pc:docMk/>
          <pc:sldMk cId="1126175359" sldId="1082"/>
        </pc:sldMkLst>
        <pc:spChg chg="mod">
          <ac:chgData name="Robin Müller" userId="60926dc3-02ad-4d20-8df1-8b94517758bd" providerId="ADAL" clId="{9ABCBE4F-83DD-4037-B09D-CEB10384BDF0}" dt="2021-11-06T14:03:46.275" v="2265"/>
          <ac:spMkLst>
            <pc:docMk/>
            <pc:sldMk cId="1126175359" sldId="1082"/>
            <ac:spMk id="10" creationId="{A5484F71-243F-49BF-903B-D777EE18BC00}"/>
          </ac:spMkLst>
        </pc:spChg>
        <pc:grpChg chg="add mod">
          <ac:chgData name="Robin Müller" userId="60926dc3-02ad-4d20-8df1-8b94517758bd" providerId="ADAL" clId="{9ABCBE4F-83DD-4037-B09D-CEB10384BDF0}" dt="2021-11-06T14:03:49.031" v="2266" actId="1076"/>
          <ac:grpSpMkLst>
            <pc:docMk/>
            <pc:sldMk cId="1126175359" sldId="1082"/>
            <ac:grpSpMk id="7" creationId="{6A22B967-ABE2-424D-9559-95707B951B27}"/>
          </ac:grpSpMkLst>
        </pc:grpChg>
        <pc:cxnChg chg="mod">
          <ac:chgData name="Robin Müller" userId="60926dc3-02ad-4d20-8df1-8b94517758bd" providerId="ADAL" clId="{9ABCBE4F-83DD-4037-B09D-CEB10384BDF0}" dt="2021-11-06T14:03:46.275" v="2265"/>
          <ac:cxnSpMkLst>
            <pc:docMk/>
            <pc:sldMk cId="1126175359" sldId="1082"/>
            <ac:cxnSpMk id="11" creationId="{D043AF3D-3994-40D0-AAF0-B3CEC9FFD717}"/>
          </ac:cxnSpMkLst>
        </pc:cxnChg>
      </pc:sldChg>
      <pc:sldChg chg="addSp delSp modSp add mod ord modTransition">
        <pc:chgData name="Robin Müller" userId="60926dc3-02ad-4d20-8df1-8b94517758bd" providerId="ADAL" clId="{9ABCBE4F-83DD-4037-B09D-CEB10384BDF0}" dt="2021-11-06T14:09:54.867" v="2331" actId="403"/>
        <pc:sldMkLst>
          <pc:docMk/>
          <pc:sldMk cId="942152992" sldId="1083"/>
        </pc:sldMkLst>
        <pc:spChg chg="add mod">
          <ac:chgData name="Robin Müller" userId="60926dc3-02ad-4d20-8df1-8b94517758bd" providerId="ADAL" clId="{9ABCBE4F-83DD-4037-B09D-CEB10384BDF0}" dt="2021-11-06T14:09:54.867" v="2331" actId="403"/>
          <ac:spMkLst>
            <pc:docMk/>
            <pc:sldMk cId="942152992" sldId="1083"/>
            <ac:spMk id="10" creationId="{2B4AADC0-4663-41B3-8E1F-7F95305F98AB}"/>
          </ac:spMkLst>
        </pc:spChg>
        <pc:cxnChg chg="add del mod">
          <ac:chgData name="Robin Müller" userId="60926dc3-02ad-4d20-8df1-8b94517758bd" providerId="ADAL" clId="{9ABCBE4F-83DD-4037-B09D-CEB10384BDF0}" dt="2021-11-06T14:07:01.020" v="2294" actId="478"/>
          <ac:cxnSpMkLst>
            <pc:docMk/>
            <pc:sldMk cId="942152992" sldId="1083"/>
            <ac:cxnSpMk id="7" creationId="{DF46D222-3120-426D-BABF-8C13EF49E82B}"/>
          </ac:cxnSpMkLst>
        </pc:cxnChg>
        <pc:cxnChg chg="add mod">
          <ac:chgData name="Robin Müller" userId="60926dc3-02ad-4d20-8df1-8b94517758bd" providerId="ADAL" clId="{9ABCBE4F-83DD-4037-B09D-CEB10384BDF0}" dt="2021-11-06T14:07:01.316" v="2295"/>
          <ac:cxnSpMkLst>
            <pc:docMk/>
            <pc:sldMk cId="942152992" sldId="1083"/>
            <ac:cxnSpMk id="11" creationId="{21603455-0C7B-4F2E-9F88-2C255956E595}"/>
          </ac:cxnSpMkLst>
        </pc:cxnChg>
      </pc:sldChg>
      <pc:sldChg chg="addSp delSp modSp add mod modTransition">
        <pc:chgData name="Robin Müller" userId="60926dc3-02ad-4d20-8df1-8b94517758bd" providerId="ADAL" clId="{9ABCBE4F-83DD-4037-B09D-CEB10384BDF0}" dt="2021-11-06T14:23:06.016" v="3129" actId="20577"/>
        <pc:sldMkLst>
          <pc:docMk/>
          <pc:sldMk cId="2682033088" sldId="1084"/>
        </pc:sldMkLst>
        <pc:spChg chg="del">
          <ac:chgData name="Robin Müller" userId="60926dc3-02ad-4d20-8df1-8b94517758bd" providerId="ADAL" clId="{9ABCBE4F-83DD-4037-B09D-CEB10384BDF0}" dt="2021-11-06T14:04:27.341" v="2279" actId="478"/>
          <ac:spMkLst>
            <pc:docMk/>
            <pc:sldMk cId="2682033088" sldId="1084"/>
            <ac:spMk id="10" creationId="{2B4AADC0-4663-41B3-8E1F-7F95305F98AB}"/>
          </ac:spMkLst>
        </pc:spChg>
        <pc:spChg chg="add mod">
          <ac:chgData name="Robin Müller" userId="60926dc3-02ad-4d20-8df1-8b94517758bd" providerId="ADAL" clId="{9ABCBE4F-83DD-4037-B09D-CEB10384BDF0}" dt="2021-11-06T14:23:06.016" v="3129" actId="20577"/>
          <ac:spMkLst>
            <pc:docMk/>
            <pc:sldMk cId="2682033088" sldId="1084"/>
            <ac:spMk id="11" creationId="{D820FE31-83C5-47A7-AF1A-43745C10C0B5}"/>
          </ac:spMkLst>
        </pc:spChg>
        <pc:picChg chg="add mod">
          <ac:chgData name="Robin Müller" userId="60926dc3-02ad-4d20-8df1-8b94517758bd" providerId="ADAL" clId="{9ABCBE4F-83DD-4037-B09D-CEB10384BDF0}" dt="2021-11-06T14:10:03.180" v="2339" actId="1035"/>
          <ac:picMkLst>
            <pc:docMk/>
            <pc:sldMk cId="2682033088" sldId="1084"/>
            <ac:picMk id="12" creationId="{E18352C3-7DDE-4152-8FEC-5958948EB4AB}"/>
          </ac:picMkLst>
        </pc:picChg>
        <pc:cxnChg chg="mod">
          <ac:chgData name="Robin Müller" userId="60926dc3-02ad-4d20-8df1-8b94517758bd" providerId="ADAL" clId="{9ABCBE4F-83DD-4037-B09D-CEB10384BDF0}" dt="2021-11-06T14:04:50.412" v="2285" actId="14100"/>
          <ac:cxnSpMkLst>
            <pc:docMk/>
            <pc:sldMk cId="2682033088" sldId="1084"/>
            <ac:cxnSpMk id="7" creationId="{DF46D222-3120-426D-BABF-8C13EF49E82B}"/>
          </ac:cxnSpMkLst>
        </pc:cxnChg>
      </pc:sldChg>
      <pc:sldChg chg="new mod modClrScheme chgLayout">
        <pc:chgData name="Robin Müller" userId="60926dc3-02ad-4d20-8df1-8b94517758bd" providerId="ADAL" clId="{9ABCBE4F-83DD-4037-B09D-CEB10384BDF0}" dt="2021-11-06T14:09:25.311" v="2323" actId="700"/>
        <pc:sldMkLst>
          <pc:docMk/>
          <pc:sldMk cId="385409750" sldId="1085"/>
        </pc:sldMkLst>
      </pc:sldChg>
      <pc:sldChg chg="addSp delSp modSp new mod ord chgLayout">
        <pc:chgData name="Robin Müller" userId="60926dc3-02ad-4d20-8df1-8b94517758bd" providerId="ADAL" clId="{9ABCBE4F-83DD-4037-B09D-CEB10384BDF0}" dt="2021-11-06T14:26:36.107" v="3231" actId="20577"/>
        <pc:sldMkLst>
          <pc:docMk/>
          <pc:sldMk cId="2114531451" sldId="1086"/>
        </pc:sldMkLst>
        <pc:spChg chg="del mod">
          <ac:chgData name="Robin Müller" userId="60926dc3-02ad-4d20-8df1-8b94517758bd" providerId="ADAL" clId="{9ABCBE4F-83DD-4037-B09D-CEB10384BDF0}" dt="2021-11-06T14:11:43.940" v="2407" actId="700"/>
          <ac:spMkLst>
            <pc:docMk/>
            <pc:sldMk cId="2114531451" sldId="1086"/>
            <ac:spMk id="2" creationId="{F48DF64F-3EE0-4F21-A255-21C86A6DB474}"/>
          </ac:spMkLst>
        </pc:spChg>
        <pc:spChg chg="mod ord">
          <ac:chgData name="Robin Müller" userId="60926dc3-02ad-4d20-8df1-8b94517758bd" providerId="ADAL" clId="{9ABCBE4F-83DD-4037-B09D-CEB10384BDF0}" dt="2021-11-06T14:26:36.107" v="3231" actId="20577"/>
          <ac:spMkLst>
            <pc:docMk/>
            <pc:sldMk cId="2114531451" sldId="1086"/>
            <ac:spMk id="3" creationId="{C6B46EDD-250B-41A0-A8A4-D9F558876871}"/>
          </ac:spMkLst>
        </pc:spChg>
        <pc:spChg chg="add mod ord">
          <ac:chgData name="Robin Müller" userId="60926dc3-02ad-4d20-8df1-8b94517758bd" providerId="ADAL" clId="{9ABCBE4F-83DD-4037-B09D-CEB10384BDF0}" dt="2021-11-06T14:11:46.819" v="2412" actId="20577"/>
          <ac:spMkLst>
            <pc:docMk/>
            <pc:sldMk cId="2114531451" sldId="1086"/>
            <ac:spMk id="4" creationId="{B25CC342-A765-4347-89EF-CFC9D431CD80}"/>
          </ac:spMkLst>
        </pc:spChg>
      </pc:sldChg>
      <pc:sldChg chg="modSp add mod">
        <pc:chgData name="Robin Müller" userId="60926dc3-02ad-4d20-8df1-8b94517758bd" providerId="ADAL" clId="{9ABCBE4F-83DD-4037-B09D-CEB10384BDF0}" dt="2021-11-06T14:26:14.417" v="3222" actId="20577"/>
        <pc:sldMkLst>
          <pc:docMk/>
          <pc:sldMk cId="564354427" sldId="1087"/>
        </pc:sldMkLst>
        <pc:spChg chg="mod">
          <ac:chgData name="Robin Müller" userId="60926dc3-02ad-4d20-8df1-8b94517758bd" providerId="ADAL" clId="{9ABCBE4F-83DD-4037-B09D-CEB10384BDF0}" dt="2021-11-06T14:26:09.906" v="3213" actId="20577"/>
          <ac:spMkLst>
            <pc:docMk/>
            <pc:sldMk cId="564354427" sldId="1087"/>
            <ac:spMk id="4" creationId="{79800F8A-9A9A-47A8-8B98-99EC204E1CCB}"/>
          </ac:spMkLst>
        </pc:spChg>
        <pc:spChg chg="mod">
          <ac:chgData name="Robin Müller" userId="60926dc3-02ad-4d20-8df1-8b94517758bd" providerId="ADAL" clId="{9ABCBE4F-83DD-4037-B09D-CEB10384BDF0}" dt="2021-11-06T14:26:14.417" v="3222" actId="20577"/>
          <ac:spMkLst>
            <pc:docMk/>
            <pc:sldMk cId="564354427" sldId="1087"/>
            <ac:spMk id="5" creationId="{9A7DECE3-1E74-4F13-A47B-CA8262CC5A69}"/>
          </ac:spMkLst>
        </pc:spChg>
      </pc:sldChg>
      <pc:sldChg chg="ord">
        <pc:chgData name="Robin Müller" userId="60926dc3-02ad-4d20-8df1-8b94517758bd" providerId="ADAL" clId="{9ABCBE4F-83DD-4037-B09D-CEB10384BDF0}" dt="2021-11-06T16:57:55.447" v="3340"/>
        <pc:sldMkLst>
          <pc:docMk/>
          <pc:sldMk cId="241230589" sldId="1091"/>
        </pc:sldMkLst>
      </pc:sldChg>
      <pc:sldChg chg="ord">
        <pc:chgData name="Robin Müller" userId="60926dc3-02ad-4d20-8df1-8b94517758bd" providerId="ADAL" clId="{9ABCBE4F-83DD-4037-B09D-CEB10384BDF0}" dt="2021-11-06T17:03:28.078" v="3370"/>
        <pc:sldMkLst>
          <pc:docMk/>
          <pc:sldMk cId="776126314" sldId="1092"/>
        </pc:sldMkLst>
      </pc:sldChg>
      <pc:sldChg chg="ord">
        <pc:chgData name="Robin Müller" userId="60926dc3-02ad-4d20-8df1-8b94517758bd" providerId="ADAL" clId="{9ABCBE4F-83DD-4037-B09D-CEB10384BDF0}" dt="2021-11-06T16:57:55.447" v="3340"/>
        <pc:sldMkLst>
          <pc:docMk/>
          <pc:sldMk cId="2047543176" sldId="1093"/>
        </pc:sldMkLst>
      </pc:sldChg>
      <pc:sldChg chg="addSp delSp modSp new del mod modClrScheme chgLayout">
        <pc:chgData name="Robin Müller" userId="60926dc3-02ad-4d20-8df1-8b94517758bd" providerId="ADAL" clId="{9ABCBE4F-83DD-4037-B09D-CEB10384BDF0}" dt="2021-11-06T17:31:50.639" v="3438" actId="47"/>
        <pc:sldMkLst>
          <pc:docMk/>
          <pc:sldMk cId="448504227" sldId="1094"/>
        </pc:sldMkLst>
        <pc:spChg chg="del mod ord">
          <ac:chgData name="Robin Müller" userId="60926dc3-02ad-4d20-8df1-8b94517758bd" providerId="ADAL" clId="{9ABCBE4F-83DD-4037-B09D-CEB10384BDF0}" dt="2021-11-06T17:30:06.243" v="3388" actId="700"/>
          <ac:spMkLst>
            <pc:docMk/>
            <pc:sldMk cId="448504227" sldId="1094"/>
            <ac:spMk id="2" creationId="{2328C6FE-C502-4E3C-AB19-EB6F46608B60}"/>
          </ac:spMkLst>
        </pc:spChg>
        <pc:spChg chg="del mod ord">
          <ac:chgData name="Robin Müller" userId="60926dc3-02ad-4d20-8df1-8b94517758bd" providerId="ADAL" clId="{9ABCBE4F-83DD-4037-B09D-CEB10384BDF0}" dt="2021-11-06T17:30:06.243" v="3388" actId="700"/>
          <ac:spMkLst>
            <pc:docMk/>
            <pc:sldMk cId="448504227" sldId="1094"/>
            <ac:spMk id="3" creationId="{7117A131-76E0-4BB8-AC7C-FED0CF7521DC}"/>
          </ac:spMkLst>
        </pc:spChg>
        <pc:spChg chg="add mod ord">
          <ac:chgData name="Robin Müller" userId="60926dc3-02ad-4d20-8df1-8b94517758bd" providerId="ADAL" clId="{9ABCBE4F-83DD-4037-B09D-CEB10384BDF0}" dt="2021-11-06T17:30:27.678" v="3425" actId="20577"/>
          <ac:spMkLst>
            <pc:docMk/>
            <pc:sldMk cId="448504227" sldId="1094"/>
            <ac:spMk id="4" creationId="{9EF2FFB2-1E6D-4244-95FA-F2294500DE53}"/>
          </ac:spMkLst>
        </pc:spChg>
        <pc:spChg chg="add mod ord">
          <ac:chgData name="Robin Müller" userId="60926dc3-02ad-4d20-8df1-8b94517758bd" providerId="ADAL" clId="{9ABCBE4F-83DD-4037-B09D-CEB10384BDF0}" dt="2021-11-06T17:30:31.792" v="3434" actId="20577"/>
          <ac:spMkLst>
            <pc:docMk/>
            <pc:sldMk cId="448504227" sldId="1094"/>
            <ac:spMk id="5" creationId="{27FAD38D-0309-4729-9415-490E84341BEE}"/>
          </ac:spMkLst>
        </pc:spChg>
      </pc:sldChg>
      <pc:sldChg chg="addSp modSp new del mod modClrScheme chgLayout">
        <pc:chgData name="Robin Müller" userId="60926dc3-02ad-4d20-8df1-8b94517758bd" providerId="ADAL" clId="{9ABCBE4F-83DD-4037-B09D-CEB10384BDF0}" dt="2021-11-06T17:03:29.489" v="3371" actId="47"/>
        <pc:sldMkLst>
          <pc:docMk/>
          <pc:sldMk cId="1992721353" sldId="1094"/>
        </pc:sldMkLst>
        <pc:spChg chg="add mod">
          <ac:chgData name="Robin Müller" userId="60926dc3-02ad-4d20-8df1-8b94517758bd" providerId="ADAL" clId="{9ABCBE4F-83DD-4037-B09D-CEB10384BDF0}" dt="2021-11-06T17:02:49.292" v="3368" actId="20577"/>
          <ac:spMkLst>
            <pc:docMk/>
            <pc:sldMk cId="1992721353" sldId="1094"/>
            <ac:spMk id="2" creationId="{251F5CA7-1FE1-4A4A-990A-29B2049F9D32}"/>
          </ac:spMkLst>
        </pc:spChg>
        <pc:spChg chg="add mod">
          <ac:chgData name="Robin Müller" userId="60926dc3-02ad-4d20-8df1-8b94517758bd" providerId="ADAL" clId="{9ABCBE4F-83DD-4037-B09D-CEB10384BDF0}" dt="2021-11-06T17:02:38.120" v="3343" actId="700"/>
          <ac:spMkLst>
            <pc:docMk/>
            <pc:sldMk cId="1992721353" sldId="1094"/>
            <ac:spMk id="3" creationId="{CE331292-F1CB-45D2-96AF-A571346F3751}"/>
          </ac:spMkLst>
        </pc:spChg>
      </pc:sldChg>
      <pc:sldMasterChg chg="delSldLayout">
        <pc:chgData name="Robin Müller" userId="60926dc3-02ad-4d20-8df1-8b94517758bd" providerId="ADAL" clId="{9ABCBE4F-83DD-4037-B09D-CEB10384BDF0}" dt="2021-11-05T15:15:27.271" v="5" actId="47"/>
        <pc:sldMasterMkLst>
          <pc:docMk/>
          <pc:sldMasterMk cId="2739381180" sldId="2147483660"/>
        </pc:sldMasterMkLst>
        <pc:sldLayoutChg chg="del">
          <pc:chgData name="Robin Müller" userId="60926dc3-02ad-4d20-8df1-8b94517758bd" providerId="ADAL" clId="{9ABCBE4F-83DD-4037-B09D-CEB10384BDF0}" dt="2021-11-05T15:15:27.271" v="5" actId="47"/>
          <pc:sldLayoutMkLst>
            <pc:docMk/>
            <pc:sldMasterMk cId="2739381180" sldId="2147483660"/>
            <pc:sldLayoutMk cId="3024458800" sldId="2147483735"/>
          </pc:sldLayoutMkLst>
        </pc:sldLayoutChg>
      </pc:sldMasterChg>
    </pc:docChg>
  </pc:docChgLst>
  <pc:docChgLst>
    <pc:chgData name="Jörg Neumann" userId="4e8d60b5-fd42-4295-8064-50d4df7ebefa" providerId="ADAL" clId="{382B7F5E-F29C-42F8-B011-3EDBB52DCDED}"/>
    <pc:docChg chg="undo custSel addSld delSld modSld sldOrd modSection">
      <pc:chgData name="Jörg Neumann" userId="4e8d60b5-fd42-4295-8064-50d4df7ebefa" providerId="ADAL" clId="{382B7F5E-F29C-42F8-B011-3EDBB52DCDED}" dt="2021-11-07T09:53:29.601" v="2018" actId="47"/>
      <pc:docMkLst>
        <pc:docMk/>
      </pc:docMkLst>
      <pc:sldChg chg="delSp modSp modAnim">
        <pc:chgData name="Jörg Neumann" userId="4e8d60b5-fd42-4295-8064-50d4df7ebefa" providerId="ADAL" clId="{382B7F5E-F29C-42F8-B011-3EDBB52DCDED}" dt="2021-11-05T15:33:18.832" v="2" actId="1076"/>
        <pc:sldMkLst>
          <pc:docMk/>
          <pc:sldMk cId="530087293" sldId="955"/>
        </pc:sldMkLst>
        <pc:spChg chg="mod">
          <ac:chgData name="Jörg Neumann" userId="4e8d60b5-fd42-4295-8064-50d4df7ebefa" providerId="ADAL" clId="{382B7F5E-F29C-42F8-B011-3EDBB52DCDED}" dt="2021-11-05T15:33:13.870" v="1" actId="1076"/>
          <ac:spMkLst>
            <pc:docMk/>
            <pc:sldMk cId="530087293" sldId="955"/>
            <ac:spMk id="21" creationId="{24F9805A-1DFB-4E15-AFFA-BE3853AFE2FA}"/>
          </ac:spMkLst>
        </pc:spChg>
        <pc:spChg chg="mod">
          <ac:chgData name="Jörg Neumann" userId="4e8d60b5-fd42-4295-8064-50d4df7ebefa" providerId="ADAL" clId="{382B7F5E-F29C-42F8-B011-3EDBB52DCDED}" dt="2021-11-05T15:33:18.832" v="2" actId="1076"/>
          <ac:spMkLst>
            <pc:docMk/>
            <pc:sldMk cId="530087293" sldId="955"/>
            <ac:spMk id="27" creationId="{A460306A-2198-46E8-B417-8D1B490C102A}"/>
          </ac:spMkLst>
        </pc:spChg>
        <pc:grpChg chg="del">
          <ac:chgData name="Jörg Neumann" userId="4e8d60b5-fd42-4295-8064-50d4df7ebefa" providerId="ADAL" clId="{382B7F5E-F29C-42F8-B011-3EDBB52DCDED}" dt="2021-11-05T15:33:08.531" v="0" actId="478"/>
          <ac:grpSpMkLst>
            <pc:docMk/>
            <pc:sldMk cId="530087293" sldId="955"/>
            <ac:grpSpMk id="16" creationId="{813A2716-0DA8-46E3-8F73-54AEFC52A7C9}"/>
          </ac:grpSpMkLst>
        </pc:grpChg>
        <pc:grpChg chg="mod">
          <ac:chgData name="Jörg Neumann" userId="4e8d60b5-fd42-4295-8064-50d4df7ebefa" providerId="ADAL" clId="{382B7F5E-F29C-42F8-B011-3EDBB52DCDED}" dt="2021-11-05T15:33:13.870" v="1" actId="1076"/>
          <ac:grpSpMkLst>
            <pc:docMk/>
            <pc:sldMk cId="530087293" sldId="955"/>
            <ac:grpSpMk id="19" creationId="{289A9F29-85F1-4F47-B162-CA48AB49405D}"/>
          </ac:grpSpMkLst>
        </pc:grpChg>
        <pc:grpChg chg="mod">
          <ac:chgData name="Jörg Neumann" userId="4e8d60b5-fd42-4295-8064-50d4df7ebefa" providerId="ADAL" clId="{382B7F5E-F29C-42F8-B011-3EDBB52DCDED}" dt="2021-11-05T15:33:18.832" v="2" actId="1076"/>
          <ac:grpSpMkLst>
            <pc:docMk/>
            <pc:sldMk cId="530087293" sldId="955"/>
            <ac:grpSpMk id="25" creationId="{9D6779C9-6B9E-4382-8E45-FFE049F80F42}"/>
          </ac:grpSpMkLst>
        </pc:grpChg>
        <pc:grpChg chg="del">
          <ac:chgData name="Jörg Neumann" userId="4e8d60b5-fd42-4295-8064-50d4df7ebefa" providerId="ADAL" clId="{382B7F5E-F29C-42F8-B011-3EDBB52DCDED}" dt="2021-11-05T15:33:08.531" v="0" actId="478"/>
          <ac:grpSpMkLst>
            <pc:docMk/>
            <pc:sldMk cId="530087293" sldId="955"/>
            <ac:grpSpMk id="29" creationId="{054991E8-1E66-4359-920F-B4E6F6849394}"/>
          </ac:grpSpMkLst>
        </pc:grpChg>
        <pc:picChg chg="mod">
          <ac:chgData name="Jörg Neumann" userId="4e8d60b5-fd42-4295-8064-50d4df7ebefa" providerId="ADAL" clId="{382B7F5E-F29C-42F8-B011-3EDBB52DCDED}" dt="2021-11-05T15:33:13.870" v="1" actId="1076"/>
          <ac:picMkLst>
            <pc:docMk/>
            <pc:sldMk cId="530087293" sldId="955"/>
            <ac:picMk id="20" creationId="{772A4568-5737-4AA2-AFD7-CDE3F54C57B7}"/>
          </ac:picMkLst>
        </pc:picChg>
        <pc:picChg chg="mod">
          <ac:chgData name="Jörg Neumann" userId="4e8d60b5-fd42-4295-8064-50d4df7ebefa" providerId="ADAL" clId="{382B7F5E-F29C-42F8-B011-3EDBB52DCDED}" dt="2021-11-05T15:33:18.832" v="2" actId="1076"/>
          <ac:picMkLst>
            <pc:docMk/>
            <pc:sldMk cId="530087293" sldId="955"/>
            <ac:picMk id="26" creationId="{73813186-A165-4FB5-91DE-131BE64393DA}"/>
          </ac:picMkLst>
        </pc:picChg>
      </pc:sldChg>
      <pc:sldChg chg="modSp mod">
        <pc:chgData name="Jörg Neumann" userId="4e8d60b5-fd42-4295-8064-50d4df7ebefa" providerId="ADAL" clId="{382B7F5E-F29C-42F8-B011-3EDBB52DCDED}" dt="2021-11-05T16:00:22.147" v="447" actId="1038"/>
        <pc:sldMkLst>
          <pc:docMk/>
          <pc:sldMk cId="3249863043" sldId="964"/>
        </pc:sldMkLst>
        <pc:spChg chg="mod">
          <ac:chgData name="Jörg Neumann" userId="4e8d60b5-fd42-4295-8064-50d4df7ebefa" providerId="ADAL" clId="{382B7F5E-F29C-42F8-B011-3EDBB52DCDED}" dt="2021-11-05T15:59:27.773" v="432" actId="1035"/>
          <ac:spMkLst>
            <pc:docMk/>
            <pc:sldMk cId="3249863043" sldId="964"/>
            <ac:spMk id="2" creationId="{4DCCE5E0-A63C-4FB3-BB00-6DA7CC53FCE5}"/>
          </ac:spMkLst>
        </pc:spChg>
        <pc:spChg chg="mod">
          <ac:chgData name="Jörg Neumann" userId="4e8d60b5-fd42-4295-8064-50d4df7ebefa" providerId="ADAL" clId="{382B7F5E-F29C-42F8-B011-3EDBB52DCDED}" dt="2021-11-05T16:00:22.147" v="447" actId="1038"/>
          <ac:spMkLst>
            <pc:docMk/>
            <pc:sldMk cId="3249863043" sldId="964"/>
            <ac:spMk id="63" creationId="{8630B86E-C366-4060-B534-884B2C9ADF59}"/>
          </ac:spMkLst>
        </pc:spChg>
        <pc:spChg chg="mod">
          <ac:chgData name="Jörg Neumann" userId="4e8d60b5-fd42-4295-8064-50d4df7ebefa" providerId="ADAL" clId="{382B7F5E-F29C-42F8-B011-3EDBB52DCDED}" dt="2021-11-05T15:56:14.843" v="309" actId="20577"/>
          <ac:spMkLst>
            <pc:docMk/>
            <pc:sldMk cId="3249863043" sldId="964"/>
            <ac:spMk id="77" creationId="{BAA29A9A-3E55-4AB4-B63B-16FA37095726}"/>
          </ac:spMkLst>
        </pc:spChg>
        <pc:spChg chg="mod">
          <ac:chgData name="Jörg Neumann" userId="4e8d60b5-fd42-4295-8064-50d4df7ebefa" providerId="ADAL" clId="{382B7F5E-F29C-42F8-B011-3EDBB52DCDED}" dt="2021-11-05T15:58:40.086" v="409" actId="1037"/>
          <ac:spMkLst>
            <pc:docMk/>
            <pc:sldMk cId="3249863043" sldId="964"/>
            <ac:spMk id="78" creationId="{FC27EE3F-0ECE-43A5-9E55-7EDE589301B5}"/>
          </ac:spMkLst>
        </pc:spChg>
        <pc:grpChg chg="mod">
          <ac:chgData name="Jörg Neumann" userId="4e8d60b5-fd42-4295-8064-50d4df7ebefa" providerId="ADAL" clId="{382B7F5E-F29C-42F8-B011-3EDBB52DCDED}" dt="2021-11-05T15:59:23.079" v="423" actId="14100"/>
          <ac:grpSpMkLst>
            <pc:docMk/>
            <pc:sldMk cId="3249863043" sldId="964"/>
            <ac:grpSpMk id="8" creationId="{C9268CF3-C4FC-438E-B53B-D67BFAB380D0}"/>
          </ac:grpSpMkLst>
        </pc:grpChg>
      </pc:sldChg>
      <pc:sldChg chg="del">
        <pc:chgData name="Jörg Neumann" userId="4e8d60b5-fd42-4295-8064-50d4df7ebefa" providerId="ADAL" clId="{382B7F5E-F29C-42F8-B011-3EDBB52DCDED}" dt="2021-11-05T15:55:16.891" v="303" actId="47"/>
        <pc:sldMkLst>
          <pc:docMk/>
          <pc:sldMk cId="3321049967" sldId="965"/>
        </pc:sldMkLst>
      </pc:sldChg>
      <pc:sldChg chg="del">
        <pc:chgData name="Jörg Neumann" userId="4e8d60b5-fd42-4295-8064-50d4df7ebefa" providerId="ADAL" clId="{382B7F5E-F29C-42F8-B011-3EDBB52DCDED}" dt="2021-11-05T15:55:16.891" v="303" actId="47"/>
        <pc:sldMkLst>
          <pc:docMk/>
          <pc:sldMk cId="4136385156" sldId="966"/>
        </pc:sldMkLst>
      </pc:sldChg>
      <pc:sldChg chg="ord">
        <pc:chgData name="Jörg Neumann" userId="4e8d60b5-fd42-4295-8064-50d4df7ebefa" providerId="ADAL" clId="{382B7F5E-F29C-42F8-B011-3EDBB52DCDED}" dt="2021-11-05T16:24:13.881" v="877"/>
        <pc:sldMkLst>
          <pc:docMk/>
          <pc:sldMk cId="757231373" sldId="967"/>
        </pc:sldMkLst>
      </pc:sldChg>
      <pc:sldChg chg="del">
        <pc:chgData name="Jörg Neumann" userId="4e8d60b5-fd42-4295-8064-50d4df7ebefa" providerId="ADAL" clId="{382B7F5E-F29C-42F8-B011-3EDBB52DCDED}" dt="2021-11-07T09:53:29.601" v="2018" actId="47"/>
        <pc:sldMkLst>
          <pc:docMk/>
          <pc:sldMk cId="935556108" sldId="968"/>
        </pc:sldMkLst>
      </pc:sldChg>
      <pc:sldChg chg="modSp mod ord">
        <pc:chgData name="Jörg Neumann" userId="4e8d60b5-fd42-4295-8064-50d4df7ebefa" providerId="ADAL" clId="{382B7F5E-F29C-42F8-B011-3EDBB52DCDED}" dt="2021-11-05T18:21:33.202" v="1589"/>
        <pc:sldMkLst>
          <pc:docMk/>
          <pc:sldMk cId="1981054188" sldId="976"/>
        </pc:sldMkLst>
        <pc:spChg chg="mod">
          <ac:chgData name="Jörg Neumann" userId="4e8d60b5-fd42-4295-8064-50d4df7ebefa" providerId="ADAL" clId="{382B7F5E-F29C-42F8-B011-3EDBB52DCDED}" dt="2021-11-05T18:20:14.339" v="1587" actId="20577"/>
          <ac:spMkLst>
            <pc:docMk/>
            <pc:sldMk cId="1981054188" sldId="976"/>
            <ac:spMk id="3" creationId="{2CFD3E8E-62C9-462A-9A8D-412A5CCE3D52}"/>
          </ac:spMkLst>
        </pc:spChg>
      </pc:sldChg>
      <pc:sldChg chg="mod modShow">
        <pc:chgData name="Jörg Neumann" userId="4e8d60b5-fd42-4295-8064-50d4df7ebefa" providerId="ADAL" clId="{382B7F5E-F29C-42F8-B011-3EDBB52DCDED}" dt="2021-11-05T16:23:35.547" v="875" actId="729"/>
        <pc:sldMkLst>
          <pc:docMk/>
          <pc:sldMk cId="3877359477" sldId="982"/>
        </pc:sldMkLst>
      </pc:sldChg>
      <pc:sldChg chg="modSp mod modShow">
        <pc:chgData name="Jörg Neumann" userId="4e8d60b5-fd42-4295-8064-50d4df7ebefa" providerId="ADAL" clId="{382B7F5E-F29C-42F8-B011-3EDBB52DCDED}" dt="2021-11-05T16:23:35.547" v="875" actId="729"/>
        <pc:sldMkLst>
          <pc:docMk/>
          <pc:sldMk cId="2643594175" sldId="1020"/>
        </pc:sldMkLst>
        <pc:spChg chg="mod">
          <ac:chgData name="Jörg Neumann" userId="4e8d60b5-fd42-4295-8064-50d4df7ebefa" providerId="ADAL" clId="{382B7F5E-F29C-42F8-B011-3EDBB52DCDED}" dt="2021-11-05T16:04:37.868" v="515" actId="20577"/>
          <ac:spMkLst>
            <pc:docMk/>
            <pc:sldMk cId="2643594175" sldId="1020"/>
            <ac:spMk id="5" creationId="{495007F3-2185-4295-A5CC-EBFFBB0D33D2}"/>
          </ac:spMkLst>
        </pc:spChg>
      </pc:sldChg>
      <pc:sldChg chg="mod modShow">
        <pc:chgData name="Jörg Neumann" userId="4e8d60b5-fd42-4295-8064-50d4df7ebefa" providerId="ADAL" clId="{382B7F5E-F29C-42F8-B011-3EDBB52DCDED}" dt="2021-11-05T16:23:35.547" v="875" actId="729"/>
        <pc:sldMkLst>
          <pc:docMk/>
          <pc:sldMk cId="3975053745" sldId="1021"/>
        </pc:sldMkLst>
      </pc:sldChg>
      <pc:sldChg chg="mod modShow">
        <pc:chgData name="Jörg Neumann" userId="4e8d60b5-fd42-4295-8064-50d4df7ebefa" providerId="ADAL" clId="{382B7F5E-F29C-42F8-B011-3EDBB52DCDED}" dt="2021-11-05T16:23:35.547" v="875" actId="729"/>
        <pc:sldMkLst>
          <pc:docMk/>
          <pc:sldMk cId="1312024211" sldId="1022"/>
        </pc:sldMkLst>
      </pc:sldChg>
      <pc:sldChg chg="mod modShow">
        <pc:chgData name="Jörg Neumann" userId="4e8d60b5-fd42-4295-8064-50d4df7ebefa" providerId="ADAL" clId="{382B7F5E-F29C-42F8-B011-3EDBB52DCDED}" dt="2021-11-05T16:23:35.547" v="875" actId="729"/>
        <pc:sldMkLst>
          <pc:docMk/>
          <pc:sldMk cId="1173606411" sldId="1023"/>
        </pc:sldMkLst>
      </pc:sldChg>
      <pc:sldChg chg="mod modShow">
        <pc:chgData name="Jörg Neumann" userId="4e8d60b5-fd42-4295-8064-50d4df7ebefa" providerId="ADAL" clId="{382B7F5E-F29C-42F8-B011-3EDBB52DCDED}" dt="2021-11-05T16:23:35.547" v="875" actId="729"/>
        <pc:sldMkLst>
          <pc:docMk/>
          <pc:sldMk cId="2738060639" sldId="1024"/>
        </pc:sldMkLst>
      </pc:sldChg>
      <pc:sldChg chg="mod modShow">
        <pc:chgData name="Jörg Neumann" userId="4e8d60b5-fd42-4295-8064-50d4df7ebefa" providerId="ADAL" clId="{382B7F5E-F29C-42F8-B011-3EDBB52DCDED}" dt="2021-11-05T16:23:35.547" v="875" actId="729"/>
        <pc:sldMkLst>
          <pc:docMk/>
          <pc:sldMk cId="537435564" sldId="1025"/>
        </pc:sldMkLst>
      </pc:sldChg>
      <pc:sldChg chg="mod modShow">
        <pc:chgData name="Jörg Neumann" userId="4e8d60b5-fd42-4295-8064-50d4df7ebefa" providerId="ADAL" clId="{382B7F5E-F29C-42F8-B011-3EDBB52DCDED}" dt="2021-11-05T16:23:35.547" v="875" actId="729"/>
        <pc:sldMkLst>
          <pc:docMk/>
          <pc:sldMk cId="3542730734" sldId="1026"/>
        </pc:sldMkLst>
      </pc:sldChg>
      <pc:sldChg chg="ord">
        <pc:chgData name="Jörg Neumann" userId="4e8d60b5-fd42-4295-8064-50d4df7ebefa" providerId="ADAL" clId="{382B7F5E-F29C-42F8-B011-3EDBB52DCDED}" dt="2021-11-05T17:48:02.716" v="1157"/>
        <pc:sldMkLst>
          <pc:docMk/>
          <pc:sldMk cId="3642668208" sldId="1042"/>
        </pc:sldMkLst>
      </pc:sldChg>
      <pc:sldChg chg="ord">
        <pc:chgData name="Jörg Neumann" userId="4e8d60b5-fd42-4295-8064-50d4df7ebefa" providerId="ADAL" clId="{382B7F5E-F29C-42F8-B011-3EDBB52DCDED}" dt="2021-11-05T17:48:02.716" v="1157"/>
        <pc:sldMkLst>
          <pc:docMk/>
          <pc:sldMk cId="1994810002" sldId="1043"/>
        </pc:sldMkLst>
      </pc:sldChg>
      <pc:sldChg chg="ord">
        <pc:chgData name="Jörg Neumann" userId="4e8d60b5-fd42-4295-8064-50d4df7ebefa" providerId="ADAL" clId="{382B7F5E-F29C-42F8-B011-3EDBB52DCDED}" dt="2021-11-05T17:48:02.716" v="1157"/>
        <pc:sldMkLst>
          <pc:docMk/>
          <pc:sldMk cId="1938153574" sldId="1044"/>
        </pc:sldMkLst>
      </pc:sldChg>
      <pc:sldChg chg="ord">
        <pc:chgData name="Jörg Neumann" userId="4e8d60b5-fd42-4295-8064-50d4df7ebefa" providerId="ADAL" clId="{382B7F5E-F29C-42F8-B011-3EDBB52DCDED}" dt="2021-11-05T17:48:02.716" v="1157"/>
        <pc:sldMkLst>
          <pc:docMk/>
          <pc:sldMk cId="2737045938" sldId="1045"/>
        </pc:sldMkLst>
      </pc:sldChg>
      <pc:sldChg chg="ord">
        <pc:chgData name="Jörg Neumann" userId="4e8d60b5-fd42-4295-8064-50d4df7ebefa" providerId="ADAL" clId="{382B7F5E-F29C-42F8-B011-3EDBB52DCDED}" dt="2021-11-05T17:48:02.716" v="1157"/>
        <pc:sldMkLst>
          <pc:docMk/>
          <pc:sldMk cId="2362188485" sldId="1046"/>
        </pc:sldMkLst>
      </pc:sldChg>
      <pc:sldChg chg="ord">
        <pc:chgData name="Jörg Neumann" userId="4e8d60b5-fd42-4295-8064-50d4df7ebefa" providerId="ADAL" clId="{382B7F5E-F29C-42F8-B011-3EDBB52DCDED}" dt="2021-11-05T17:48:02.716" v="1157"/>
        <pc:sldMkLst>
          <pc:docMk/>
          <pc:sldMk cId="880062563" sldId="1047"/>
        </pc:sldMkLst>
      </pc:sldChg>
      <pc:sldChg chg="addSp delSp modSp add mod ord">
        <pc:chgData name="Jörg Neumann" userId="4e8d60b5-fd42-4295-8064-50d4df7ebefa" providerId="ADAL" clId="{382B7F5E-F29C-42F8-B011-3EDBB52DCDED}" dt="2021-11-05T15:54:27.252" v="301" actId="478"/>
        <pc:sldMkLst>
          <pc:docMk/>
          <pc:sldMk cId="2933971195" sldId="1048"/>
        </pc:sldMkLst>
        <pc:spChg chg="add del mod ord">
          <ac:chgData name="Jörg Neumann" userId="4e8d60b5-fd42-4295-8064-50d4df7ebefa" providerId="ADAL" clId="{382B7F5E-F29C-42F8-B011-3EDBB52DCDED}" dt="2021-11-05T15:54:22.403" v="300" actId="478"/>
          <ac:spMkLst>
            <pc:docMk/>
            <pc:sldMk cId="2933971195" sldId="1048"/>
            <ac:spMk id="4" creationId="{A2D8A854-E947-45B7-9021-AEE1EFC55FAD}"/>
          </ac:spMkLst>
        </pc:spChg>
        <pc:spChg chg="mod">
          <ac:chgData name="Jörg Neumann" userId="4e8d60b5-fd42-4295-8064-50d4df7ebefa" providerId="ADAL" clId="{382B7F5E-F29C-42F8-B011-3EDBB52DCDED}" dt="2021-11-05T15:52:49.272" v="253" actId="207"/>
          <ac:spMkLst>
            <pc:docMk/>
            <pc:sldMk cId="2933971195" sldId="1048"/>
            <ac:spMk id="6" creationId="{784A82AC-95A7-44C9-8699-A15D64444EAF}"/>
          </ac:spMkLst>
        </pc:spChg>
        <pc:spChg chg="add del mod">
          <ac:chgData name="Jörg Neumann" userId="4e8d60b5-fd42-4295-8064-50d4df7ebefa" providerId="ADAL" clId="{382B7F5E-F29C-42F8-B011-3EDBB52DCDED}" dt="2021-11-05T15:54:22.403" v="300" actId="478"/>
          <ac:spMkLst>
            <pc:docMk/>
            <pc:sldMk cId="2933971195" sldId="1048"/>
            <ac:spMk id="9" creationId="{1BE9DB1D-867D-4C47-891B-F4312621E552}"/>
          </ac:spMkLst>
        </pc:spChg>
        <pc:spChg chg="add del mod">
          <ac:chgData name="Jörg Neumann" userId="4e8d60b5-fd42-4295-8064-50d4df7ebefa" providerId="ADAL" clId="{382B7F5E-F29C-42F8-B011-3EDBB52DCDED}" dt="2021-11-05T15:54:22.403" v="300" actId="478"/>
          <ac:spMkLst>
            <pc:docMk/>
            <pc:sldMk cId="2933971195" sldId="1048"/>
            <ac:spMk id="10" creationId="{AEE6B08E-FB06-4F2B-BB1E-61CBD3D5B675}"/>
          </ac:spMkLst>
        </pc:spChg>
        <pc:spChg chg="add del mod">
          <ac:chgData name="Jörg Neumann" userId="4e8d60b5-fd42-4295-8064-50d4df7ebefa" providerId="ADAL" clId="{382B7F5E-F29C-42F8-B011-3EDBB52DCDED}" dt="2021-11-05T15:54:22.403" v="300" actId="478"/>
          <ac:spMkLst>
            <pc:docMk/>
            <pc:sldMk cId="2933971195" sldId="1048"/>
            <ac:spMk id="11" creationId="{C53AD0BE-292E-4E57-A63B-3D1CAD3E1E00}"/>
          </ac:spMkLst>
        </pc:spChg>
        <pc:spChg chg="add mod">
          <ac:chgData name="Jörg Neumann" userId="4e8d60b5-fd42-4295-8064-50d4df7ebefa" providerId="ADAL" clId="{382B7F5E-F29C-42F8-B011-3EDBB52DCDED}" dt="2021-11-05T15:47:38.848" v="50" actId="571"/>
          <ac:spMkLst>
            <pc:docMk/>
            <pc:sldMk cId="2933971195" sldId="1048"/>
            <ac:spMk id="14" creationId="{94E7B839-6345-4561-905A-6BC231B691BF}"/>
          </ac:spMkLst>
        </pc:spChg>
        <pc:spChg chg="add del mod">
          <ac:chgData name="Jörg Neumann" userId="4e8d60b5-fd42-4295-8064-50d4df7ebefa" providerId="ADAL" clId="{382B7F5E-F29C-42F8-B011-3EDBB52DCDED}" dt="2021-11-05T15:54:27.252" v="301" actId="478"/>
          <ac:spMkLst>
            <pc:docMk/>
            <pc:sldMk cId="2933971195" sldId="1048"/>
            <ac:spMk id="15" creationId="{1C2E4368-D65D-49A1-876D-64898A4762A7}"/>
          </ac:spMkLst>
        </pc:spChg>
        <pc:spChg chg="add del mod">
          <ac:chgData name="Jörg Neumann" userId="4e8d60b5-fd42-4295-8064-50d4df7ebefa" providerId="ADAL" clId="{382B7F5E-F29C-42F8-B011-3EDBB52DCDED}" dt="2021-11-05T15:54:22.403" v="300" actId="478"/>
          <ac:spMkLst>
            <pc:docMk/>
            <pc:sldMk cId="2933971195" sldId="1048"/>
            <ac:spMk id="16" creationId="{424FDBE7-E40B-4AB0-A305-67E198F95CFB}"/>
          </ac:spMkLst>
        </pc:spChg>
        <pc:spChg chg="add del mod">
          <ac:chgData name="Jörg Neumann" userId="4e8d60b5-fd42-4295-8064-50d4df7ebefa" providerId="ADAL" clId="{382B7F5E-F29C-42F8-B011-3EDBB52DCDED}" dt="2021-11-05T15:54:27.252" v="301" actId="478"/>
          <ac:spMkLst>
            <pc:docMk/>
            <pc:sldMk cId="2933971195" sldId="1048"/>
            <ac:spMk id="18" creationId="{1F501F71-E8C6-4F72-B07A-E8B204C75DC9}"/>
          </ac:spMkLst>
        </pc:spChg>
        <pc:spChg chg="add mod">
          <ac:chgData name="Jörg Neumann" userId="4e8d60b5-fd42-4295-8064-50d4df7ebefa" providerId="ADAL" clId="{382B7F5E-F29C-42F8-B011-3EDBB52DCDED}" dt="2021-11-05T15:49:27.246" v="79" actId="571"/>
          <ac:spMkLst>
            <pc:docMk/>
            <pc:sldMk cId="2933971195" sldId="1048"/>
            <ac:spMk id="20" creationId="{AD4F5287-EC3F-411D-8064-50E95E89CA0A}"/>
          </ac:spMkLst>
        </pc:spChg>
        <pc:spChg chg="add mod">
          <ac:chgData name="Jörg Neumann" userId="4e8d60b5-fd42-4295-8064-50d4df7ebefa" providerId="ADAL" clId="{382B7F5E-F29C-42F8-B011-3EDBB52DCDED}" dt="2021-11-05T15:49:27.246" v="79" actId="571"/>
          <ac:spMkLst>
            <pc:docMk/>
            <pc:sldMk cId="2933971195" sldId="1048"/>
            <ac:spMk id="21" creationId="{C812F14C-EC31-4BC9-B5D6-1ED10F4E1853}"/>
          </ac:spMkLst>
        </pc:spChg>
        <pc:spChg chg="add del mod">
          <ac:chgData name="Jörg Neumann" userId="4e8d60b5-fd42-4295-8064-50d4df7ebefa" providerId="ADAL" clId="{382B7F5E-F29C-42F8-B011-3EDBB52DCDED}" dt="2021-11-05T15:54:22.403" v="300" actId="478"/>
          <ac:spMkLst>
            <pc:docMk/>
            <pc:sldMk cId="2933971195" sldId="1048"/>
            <ac:spMk id="22" creationId="{2B6C6A61-DFCA-4AD3-BBAD-120A94BB5135}"/>
          </ac:spMkLst>
        </pc:spChg>
        <pc:spChg chg="add del mod">
          <ac:chgData name="Jörg Neumann" userId="4e8d60b5-fd42-4295-8064-50d4df7ebefa" providerId="ADAL" clId="{382B7F5E-F29C-42F8-B011-3EDBB52DCDED}" dt="2021-11-05T15:54:27.252" v="301" actId="478"/>
          <ac:spMkLst>
            <pc:docMk/>
            <pc:sldMk cId="2933971195" sldId="1048"/>
            <ac:spMk id="23" creationId="{3418BE25-0B79-4216-A10A-E8C7F0E9A3E9}"/>
          </ac:spMkLst>
        </pc:spChg>
        <pc:picChg chg="add del mod">
          <ac:chgData name="Jörg Neumann" userId="4e8d60b5-fd42-4295-8064-50d4df7ebefa" providerId="ADAL" clId="{382B7F5E-F29C-42F8-B011-3EDBB52DCDED}" dt="2021-11-05T15:43:37.420" v="18" actId="478"/>
          <ac:picMkLst>
            <pc:docMk/>
            <pc:sldMk cId="2933971195" sldId="1048"/>
            <ac:picMk id="3" creationId="{0A4FC908-1D71-4339-82E0-5100BD75AE85}"/>
          </ac:picMkLst>
        </pc:picChg>
        <pc:picChg chg="add mod ord">
          <ac:chgData name="Jörg Neumann" userId="4e8d60b5-fd42-4295-8064-50d4df7ebefa" providerId="ADAL" clId="{382B7F5E-F29C-42F8-B011-3EDBB52DCDED}" dt="2021-11-05T15:53:00.259" v="278" actId="1035"/>
          <ac:picMkLst>
            <pc:docMk/>
            <pc:sldMk cId="2933971195" sldId="1048"/>
            <ac:picMk id="8" creationId="{42983D39-10AA-450F-AAA9-AF8980172BC0}"/>
          </ac:picMkLst>
        </pc:picChg>
        <pc:picChg chg="add mod">
          <ac:chgData name="Jörg Neumann" userId="4e8d60b5-fd42-4295-8064-50d4df7ebefa" providerId="ADAL" clId="{382B7F5E-F29C-42F8-B011-3EDBB52DCDED}" dt="2021-11-05T15:47:38.848" v="50" actId="571"/>
          <ac:picMkLst>
            <pc:docMk/>
            <pc:sldMk cId="2933971195" sldId="1048"/>
            <ac:picMk id="13" creationId="{21E361D9-4F1F-4249-BD2C-AEB0E8D731BF}"/>
          </ac:picMkLst>
        </pc:picChg>
        <pc:picChg chg="del">
          <ac:chgData name="Jörg Neumann" userId="4e8d60b5-fd42-4295-8064-50d4df7ebefa" providerId="ADAL" clId="{382B7F5E-F29C-42F8-B011-3EDBB52DCDED}" dt="2021-11-05T15:38:17.667" v="6" actId="478"/>
          <ac:picMkLst>
            <pc:docMk/>
            <pc:sldMk cId="2933971195" sldId="1048"/>
            <ac:picMk id="17" creationId="{F188F346-19ED-4303-B929-EE8F9582CBD9}"/>
          </ac:picMkLst>
        </pc:picChg>
        <pc:picChg chg="add mod">
          <ac:chgData name="Jörg Neumann" userId="4e8d60b5-fd42-4295-8064-50d4df7ebefa" providerId="ADAL" clId="{382B7F5E-F29C-42F8-B011-3EDBB52DCDED}" dt="2021-11-05T15:49:27.246" v="79" actId="571"/>
          <ac:picMkLst>
            <pc:docMk/>
            <pc:sldMk cId="2933971195" sldId="1048"/>
            <ac:picMk id="19" creationId="{748A4679-A8F0-4516-BADC-280200FCCDD9}"/>
          </ac:picMkLst>
        </pc:picChg>
      </pc:sldChg>
      <pc:sldChg chg="add modTransition">
        <pc:chgData name="Jörg Neumann" userId="4e8d60b5-fd42-4295-8064-50d4df7ebefa" providerId="ADAL" clId="{382B7F5E-F29C-42F8-B011-3EDBB52DCDED}" dt="2021-11-05T15:54:34.449" v="302"/>
        <pc:sldMkLst>
          <pc:docMk/>
          <pc:sldMk cId="2199629497" sldId="1049"/>
        </pc:sldMkLst>
      </pc:sldChg>
      <pc:sldChg chg="addSp delSp modSp new mod modClrScheme chgLayout">
        <pc:chgData name="Jörg Neumann" userId="4e8d60b5-fd42-4295-8064-50d4df7ebefa" providerId="ADAL" clId="{382B7F5E-F29C-42F8-B011-3EDBB52DCDED}" dt="2021-11-05T16:23:25.899" v="874" actId="20577"/>
        <pc:sldMkLst>
          <pc:docMk/>
          <pc:sldMk cId="3896481536" sldId="1050"/>
        </pc:sldMkLst>
        <pc:spChg chg="del mod ord">
          <ac:chgData name="Jörg Neumann" userId="4e8d60b5-fd42-4295-8064-50d4df7ebefa" providerId="ADAL" clId="{382B7F5E-F29C-42F8-B011-3EDBB52DCDED}" dt="2021-11-05T16:16:03.503" v="517" actId="700"/>
          <ac:spMkLst>
            <pc:docMk/>
            <pc:sldMk cId="3896481536" sldId="1050"/>
            <ac:spMk id="2" creationId="{37CC002E-6652-4B26-A792-B593CF527F23}"/>
          </ac:spMkLst>
        </pc:spChg>
        <pc:spChg chg="del mod ord">
          <ac:chgData name="Jörg Neumann" userId="4e8d60b5-fd42-4295-8064-50d4df7ebefa" providerId="ADAL" clId="{382B7F5E-F29C-42F8-B011-3EDBB52DCDED}" dt="2021-11-05T16:16:03.503" v="517" actId="700"/>
          <ac:spMkLst>
            <pc:docMk/>
            <pc:sldMk cId="3896481536" sldId="1050"/>
            <ac:spMk id="3" creationId="{6EDEE22A-B5A1-4D08-BDF8-A406625FE309}"/>
          </ac:spMkLst>
        </pc:spChg>
        <pc:spChg chg="add mod ord">
          <ac:chgData name="Jörg Neumann" userId="4e8d60b5-fd42-4295-8064-50d4df7ebefa" providerId="ADAL" clId="{382B7F5E-F29C-42F8-B011-3EDBB52DCDED}" dt="2021-11-05T16:16:26.075" v="561" actId="20577"/>
          <ac:spMkLst>
            <pc:docMk/>
            <pc:sldMk cId="3896481536" sldId="1050"/>
            <ac:spMk id="4" creationId="{1D9E82BB-3583-4C97-9A4D-9BC7C0012EF3}"/>
          </ac:spMkLst>
        </pc:spChg>
        <pc:spChg chg="add mod ord">
          <ac:chgData name="Jörg Neumann" userId="4e8d60b5-fd42-4295-8064-50d4df7ebefa" providerId="ADAL" clId="{382B7F5E-F29C-42F8-B011-3EDBB52DCDED}" dt="2021-11-05T16:23:25.899" v="874" actId="20577"/>
          <ac:spMkLst>
            <pc:docMk/>
            <pc:sldMk cId="3896481536" sldId="1050"/>
            <ac:spMk id="5" creationId="{41927137-3EA6-476B-98A0-E2098FCE38B3}"/>
          </ac:spMkLst>
        </pc:spChg>
      </pc:sldChg>
      <pc:sldChg chg="modSp add mod">
        <pc:chgData name="Jörg Neumann" userId="4e8d60b5-fd42-4295-8064-50d4df7ebefa" providerId="ADAL" clId="{382B7F5E-F29C-42F8-B011-3EDBB52DCDED}" dt="2021-11-05T16:41:45.644" v="1003" actId="20577"/>
        <pc:sldMkLst>
          <pc:docMk/>
          <pc:sldMk cId="3855272910" sldId="1051"/>
        </pc:sldMkLst>
        <pc:spChg chg="mod">
          <ac:chgData name="Jörg Neumann" userId="4e8d60b5-fd42-4295-8064-50d4df7ebefa" providerId="ADAL" clId="{382B7F5E-F29C-42F8-B011-3EDBB52DCDED}" dt="2021-11-05T16:39:04.635" v="884" actId="20577"/>
          <ac:spMkLst>
            <pc:docMk/>
            <pc:sldMk cId="3855272910" sldId="1051"/>
            <ac:spMk id="4" creationId="{1D9E82BB-3583-4C97-9A4D-9BC7C0012EF3}"/>
          </ac:spMkLst>
        </pc:spChg>
        <pc:spChg chg="mod">
          <ac:chgData name="Jörg Neumann" userId="4e8d60b5-fd42-4295-8064-50d4df7ebefa" providerId="ADAL" clId="{382B7F5E-F29C-42F8-B011-3EDBB52DCDED}" dt="2021-11-05T16:41:45.644" v="1003" actId="20577"/>
          <ac:spMkLst>
            <pc:docMk/>
            <pc:sldMk cId="3855272910" sldId="1051"/>
            <ac:spMk id="5" creationId="{41927137-3EA6-476B-98A0-E2098FCE38B3}"/>
          </ac:spMkLst>
        </pc:spChg>
      </pc:sldChg>
      <pc:sldChg chg="addSp delSp modSp new mod ord modClrScheme modShow chgLayout">
        <pc:chgData name="Jörg Neumann" userId="4e8d60b5-fd42-4295-8064-50d4df7ebefa" providerId="ADAL" clId="{382B7F5E-F29C-42F8-B011-3EDBB52DCDED}" dt="2021-11-05T16:50:01.420" v="1125" actId="20577"/>
        <pc:sldMkLst>
          <pc:docMk/>
          <pc:sldMk cId="163229512" sldId="1052"/>
        </pc:sldMkLst>
        <pc:spChg chg="del mod ord">
          <ac:chgData name="Jörg Neumann" userId="4e8d60b5-fd42-4295-8064-50d4df7ebefa" providerId="ADAL" clId="{382B7F5E-F29C-42F8-B011-3EDBB52DCDED}" dt="2021-11-05T16:45:57.036" v="1005" actId="700"/>
          <ac:spMkLst>
            <pc:docMk/>
            <pc:sldMk cId="163229512" sldId="1052"/>
            <ac:spMk id="2" creationId="{9107E5B3-F263-40B1-8A40-799495376ADA}"/>
          </ac:spMkLst>
        </pc:spChg>
        <pc:spChg chg="del mod ord">
          <ac:chgData name="Jörg Neumann" userId="4e8d60b5-fd42-4295-8064-50d4df7ebefa" providerId="ADAL" clId="{382B7F5E-F29C-42F8-B011-3EDBB52DCDED}" dt="2021-11-05T16:45:57.036" v="1005" actId="700"/>
          <ac:spMkLst>
            <pc:docMk/>
            <pc:sldMk cId="163229512" sldId="1052"/>
            <ac:spMk id="3" creationId="{5121ABF3-F0AA-473A-A02D-FB152DDA26E7}"/>
          </ac:spMkLst>
        </pc:spChg>
        <pc:spChg chg="add mod ord">
          <ac:chgData name="Jörg Neumann" userId="4e8d60b5-fd42-4295-8064-50d4df7ebefa" providerId="ADAL" clId="{382B7F5E-F29C-42F8-B011-3EDBB52DCDED}" dt="2021-11-05T16:46:02.635" v="1011" actId="20577"/>
          <ac:spMkLst>
            <pc:docMk/>
            <pc:sldMk cId="163229512" sldId="1052"/>
            <ac:spMk id="4" creationId="{F1F2425A-323D-4F42-8A24-FA945F58D644}"/>
          </ac:spMkLst>
        </pc:spChg>
        <pc:spChg chg="add mod ord">
          <ac:chgData name="Jörg Neumann" userId="4e8d60b5-fd42-4295-8064-50d4df7ebefa" providerId="ADAL" clId="{382B7F5E-F29C-42F8-B011-3EDBB52DCDED}" dt="2021-11-05T16:50:01.420" v="1125" actId="20577"/>
          <ac:spMkLst>
            <pc:docMk/>
            <pc:sldMk cId="163229512" sldId="1052"/>
            <ac:spMk id="5" creationId="{24829378-F4A3-40C8-BA26-A97D0432CC83}"/>
          </ac:spMkLst>
        </pc:spChg>
      </pc:sldChg>
      <pc:sldChg chg="addSp modSp new mod modClrScheme chgLayout">
        <pc:chgData name="Jörg Neumann" userId="4e8d60b5-fd42-4295-8064-50d4df7ebefa" providerId="ADAL" clId="{382B7F5E-F29C-42F8-B011-3EDBB52DCDED}" dt="2021-11-05T16:56:58.595" v="1155" actId="20577"/>
        <pc:sldMkLst>
          <pc:docMk/>
          <pc:sldMk cId="2915526101" sldId="1053"/>
        </pc:sldMkLst>
        <pc:spChg chg="add mod">
          <ac:chgData name="Jörg Neumann" userId="4e8d60b5-fd42-4295-8064-50d4df7ebefa" providerId="ADAL" clId="{382B7F5E-F29C-42F8-B011-3EDBB52DCDED}" dt="2021-11-05T16:56:43.531" v="1129" actId="20577"/>
          <ac:spMkLst>
            <pc:docMk/>
            <pc:sldMk cId="2915526101" sldId="1053"/>
            <ac:spMk id="2" creationId="{B23A95D0-9F0F-4E0F-900F-2B0D8C745546}"/>
          </ac:spMkLst>
        </pc:spChg>
        <pc:spChg chg="add mod">
          <ac:chgData name="Jörg Neumann" userId="4e8d60b5-fd42-4295-8064-50d4df7ebefa" providerId="ADAL" clId="{382B7F5E-F29C-42F8-B011-3EDBB52DCDED}" dt="2021-11-05T16:56:58.595" v="1155" actId="20577"/>
          <ac:spMkLst>
            <pc:docMk/>
            <pc:sldMk cId="2915526101" sldId="1053"/>
            <ac:spMk id="3" creationId="{AFC8F86E-B446-43E6-B382-3AF79CAFF503}"/>
          </ac:spMkLst>
        </pc:spChg>
      </pc:sldChg>
      <pc:sldChg chg="addSp delSp modSp new mod ord modClrScheme chgLayout">
        <pc:chgData name="Jörg Neumann" userId="4e8d60b5-fd42-4295-8064-50d4df7ebefa" providerId="ADAL" clId="{382B7F5E-F29C-42F8-B011-3EDBB52DCDED}" dt="2021-11-05T18:25:48.441" v="1651" actId="20577"/>
        <pc:sldMkLst>
          <pc:docMk/>
          <pc:sldMk cId="3393894460" sldId="1054"/>
        </pc:sldMkLst>
        <pc:spChg chg="del mod ord">
          <ac:chgData name="Jörg Neumann" userId="4e8d60b5-fd42-4295-8064-50d4df7ebefa" providerId="ADAL" clId="{382B7F5E-F29C-42F8-B011-3EDBB52DCDED}" dt="2021-11-05T17:53:01.395" v="1159" actId="700"/>
          <ac:spMkLst>
            <pc:docMk/>
            <pc:sldMk cId="3393894460" sldId="1054"/>
            <ac:spMk id="2" creationId="{F649C5AD-B2C5-4BFC-AFE1-D865FC49C8D0}"/>
          </ac:spMkLst>
        </pc:spChg>
        <pc:spChg chg="del mod ord">
          <ac:chgData name="Jörg Neumann" userId="4e8d60b5-fd42-4295-8064-50d4df7ebefa" providerId="ADAL" clId="{382B7F5E-F29C-42F8-B011-3EDBB52DCDED}" dt="2021-11-05T17:53:01.395" v="1159" actId="700"/>
          <ac:spMkLst>
            <pc:docMk/>
            <pc:sldMk cId="3393894460" sldId="1054"/>
            <ac:spMk id="3" creationId="{329F76BF-2A68-466A-B852-80DAF2EB378E}"/>
          </ac:spMkLst>
        </pc:spChg>
        <pc:spChg chg="add mod ord">
          <ac:chgData name="Jörg Neumann" userId="4e8d60b5-fd42-4295-8064-50d4df7ebefa" providerId="ADAL" clId="{382B7F5E-F29C-42F8-B011-3EDBB52DCDED}" dt="2021-11-05T17:53:35.027" v="1214" actId="20577"/>
          <ac:spMkLst>
            <pc:docMk/>
            <pc:sldMk cId="3393894460" sldId="1054"/>
            <ac:spMk id="4" creationId="{ADF09E17-E087-4D57-AB0A-B7C8B0A11C00}"/>
          </ac:spMkLst>
        </pc:spChg>
        <pc:spChg chg="add mod ord">
          <ac:chgData name="Jörg Neumann" userId="4e8d60b5-fd42-4295-8064-50d4df7ebefa" providerId="ADAL" clId="{382B7F5E-F29C-42F8-B011-3EDBB52DCDED}" dt="2021-11-05T18:25:48.441" v="1651" actId="20577"/>
          <ac:spMkLst>
            <pc:docMk/>
            <pc:sldMk cId="3393894460" sldId="1054"/>
            <ac:spMk id="5" creationId="{A7705028-FB3E-4D12-98FC-323AB3A31B1B}"/>
          </ac:spMkLst>
        </pc:spChg>
      </pc:sldChg>
      <pc:sldChg chg="addSp delSp modSp mod modAnim">
        <pc:chgData name="Jörg Neumann" userId="4e8d60b5-fd42-4295-8064-50d4df7ebefa" providerId="ADAL" clId="{382B7F5E-F29C-42F8-B011-3EDBB52DCDED}" dt="2021-11-07T09:52:52.432" v="2017" actId="1038"/>
        <pc:sldMkLst>
          <pc:docMk/>
          <pc:sldMk cId="241230589" sldId="1091"/>
        </pc:sldMkLst>
        <pc:spChg chg="del mod">
          <ac:chgData name="Jörg Neumann" userId="4e8d60b5-fd42-4295-8064-50d4df7ebefa" providerId="ADAL" clId="{382B7F5E-F29C-42F8-B011-3EDBB52DCDED}" dt="2021-11-07T09:27:50.034" v="1829" actId="478"/>
          <ac:spMkLst>
            <pc:docMk/>
            <pc:sldMk cId="241230589" sldId="1091"/>
            <ac:spMk id="4" creationId="{50372024-B02A-476E-B5B2-91A901F1BFBE}"/>
          </ac:spMkLst>
        </pc:spChg>
        <pc:spChg chg="mod">
          <ac:chgData name="Jörg Neumann" userId="4e8d60b5-fd42-4295-8064-50d4df7ebefa" providerId="ADAL" clId="{382B7F5E-F29C-42F8-B011-3EDBB52DCDED}" dt="2021-11-07T09:43:16.867" v="1952" actId="164"/>
          <ac:spMkLst>
            <pc:docMk/>
            <pc:sldMk cId="241230589" sldId="1091"/>
            <ac:spMk id="5" creationId="{D41ABD9F-E6CF-468C-9DC8-62A18D96766A}"/>
          </ac:spMkLst>
        </pc:spChg>
        <pc:spChg chg="mod">
          <ac:chgData name="Jörg Neumann" userId="4e8d60b5-fd42-4295-8064-50d4df7ebefa" providerId="ADAL" clId="{382B7F5E-F29C-42F8-B011-3EDBB52DCDED}" dt="2021-11-07T09:43:16.867" v="1952" actId="164"/>
          <ac:spMkLst>
            <pc:docMk/>
            <pc:sldMk cId="241230589" sldId="1091"/>
            <ac:spMk id="6" creationId="{628D497D-C2A3-4948-A532-BDC8FB14CC63}"/>
          </ac:spMkLst>
        </pc:spChg>
        <pc:spChg chg="mod ord">
          <ac:chgData name="Jörg Neumann" userId="4e8d60b5-fd42-4295-8064-50d4df7ebefa" providerId="ADAL" clId="{382B7F5E-F29C-42F8-B011-3EDBB52DCDED}" dt="2021-11-07T09:44:06.090" v="1964" actId="164"/>
          <ac:spMkLst>
            <pc:docMk/>
            <pc:sldMk cId="241230589" sldId="1091"/>
            <ac:spMk id="8" creationId="{72A586AA-C969-4DEE-B9DD-494EC788696B}"/>
          </ac:spMkLst>
        </pc:spChg>
        <pc:spChg chg="mod">
          <ac:chgData name="Jörg Neumann" userId="4e8d60b5-fd42-4295-8064-50d4df7ebefa" providerId="ADAL" clId="{382B7F5E-F29C-42F8-B011-3EDBB52DCDED}" dt="2021-11-07T09:43:37.189" v="1954" actId="164"/>
          <ac:spMkLst>
            <pc:docMk/>
            <pc:sldMk cId="241230589" sldId="1091"/>
            <ac:spMk id="9" creationId="{0671264A-E890-4D6B-B1E9-C60F530244A7}"/>
          </ac:spMkLst>
        </pc:spChg>
        <pc:spChg chg="mod">
          <ac:chgData name="Jörg Neumann" userId="4e8d60b5-fd42-4295-8064-50d4df7ebefa" providerId="ADAL" clId="{382B7F5E-F29C-42F8-B011-3EDBB52DCDED}" dt="2021-11-07T09:43:37.189" v="1954" actId="164"/>
          <ac:spMkLst>
            <pc:docMk/>
            <pc:sldMk cId="241230589" sldId="1091"/>
            <ac:spMk id="10" creationId="{37238B2F-D0FB-47E9-980B-3A598E438A72}"/>
          </ac:spMkLst>
        </pc:spChg>
        <pc:spChg chg="del mod">
          <ac:chgData name="Jörg Neumann" userId="4e8d60b5-fd42-4295-8064-50d4df7ebefa" providerId="ADAL" clId="{382B7F5E-F29C-42F8-B011-3EDBB52DCDED}" dt="2021-11-07T09:28:09.658" v="1833" actId="478"/>
          <ac:spMkLst>
            <pc:docMk/>
            <pc:sldMk cId="241230589" sldId="1091"/>
            <ac:spMk id="12" creationId="{280225C9-A6EC-4A02-8726-AC60E106AD98}"/>
          </ac:spMkLst>
        </pc:spChg>
        <pc:spChg chg="mod">
          <ac:chgData name="Jörg Neumann" userId="4e8d60b5-fd42-4295-8064-50d4df7ebefa" providerId="ADAL" clId="{382B7F5E-F29C-42F8-B011-3EDBB52DCDED}" dt="2021-11-07T09:52:52.432" v="2017" actId="1038"/>
          <ac:spMkLst>
            <pc:docMk/>
            <pc:sldMk cId="241230589" sldId="1091"/>
            <ac:spMk id="13" creationId="{64725056-93DA-49B1-95B3-44CC75C838BA}"/>
          </ac:spMkLst>
        </pc:spChg>
        <pc:spChg chg="mod">
          <ac:chgData name="Jörg Neumann" userId="4e8d60b5-fd42-4295-8064-50d4df7ebefa" providerId="ADAL" clId="{382B7F5E-F29C-42F8-B011-3EDBB52DCDED}" dt="2021-11-07T09:42:58.061" v="1949" actId="164"/>
          <ac:spMkLst>
            <pc:docMk/>
            <pc:sldMk cId="241230589" sldId="1091"/>
            <ac:spMk id="15" creationId="{E70986EA-E64A-4FC6-B640-B6221DADB035}"/>
          </ac:spMkLst>
        </pc:spChg>
        <pc:spChg chg="add mod">
          <ac:chgData name="Jörg Neumann" userId="4e8d60b5-fd42-4295-8064-50d4df7ebefa" providerId="ADAL" clId="{382B7F5E-F29C-42F8-B011-3EDBB52DCDED}" dt="2021-11-07T09:30:51.278" v="1858" actId="692"/>
          <ac:spMkLst>
            <pc:docMk/>
            <pc:sldMk cId="241230589" sldId="1091"/>
            <ac:spMk id="16" creationId="{C8EAEE21-D2BF-4D7E-8112-08EBA147DC02}"/>
          </ac:spMkLst>
        </pc:spChg>
        <pc:spChg chg="add mod">
          <ac:chgData name="Jörg Neumann" userId="4e8d60b5-fd42-4295-8064-50d4df7ebefa" providerId="ADAL" clId="{382B7F5E-F29C-42F8-B011-3EDBB52DCDED}" dt="2021-11-07T09:31:38.565" v="1907" actId="14100"/>
          <ac:spMkLst>
            <pc:docMk/>
            <pc:sldMk cId="241230589" sldId="1091"/>
            <ac:spMk id="17" creationId="{E9A2D04D-4C9F-4BB7-ADD0-EF5077E2A967}"/>
          </ac:spMkLst>
        </pc:spChg>
        <pc:spChg chg="add mod">
          <ac:chgData name="Jörg Neumann" userId="4e8d60b5-fd42-4295-8064-50d4df7ebefa" providerId="ADAL" clId="{382B7F5E-F29C-42F8-B011-3EDBB52DCDED}" dt="2021-11-07T09:33:21.555" v="1934" actId="14100"/>
          <ac:spMkLst>
            <pc:docMk/>
            <pc:sldMk cId="241230589" sldId="1091"/>
            <ac:spMk id="18" creationId="{2F064A32-422D-4DAD-8328-A6612928C731}"/>
          </ac:spMkLst>
        </pc:spChg>
        <pc:spChg chg="add mod">
          <ac:chgData name="Jörg Neumann" userId="4e8d60b5-fd42-4295-8064-50d4df7ebefa" providerId="ADAL" clId="{382B7F5E-F29C-42F8-B011-3EDBB52DCDED}" dt="2021-11-07T09:39:46.258" v="1946" actId="1037"/>
          <ac:spMkLst>
            <pc:docMk/>
            <pc:sldMk cId="241230589" sldId="1091"/>
            <ac:spMk id="20" creationId="{6149231F-C02C-44A5-8657-35F831C9BEFA}"/>
          </ac:spMkLst>
        </pc:spChg>
        <pc:spChg chg="add mod">
          <ac:chgData name="Jörg Neumann" userId="4e8d60b5-fd42-4295-8064-50d4df7ebefa" providerId="ADAL" clId="{382B7F5E-F29C-42F8-B011-3EDBB52DCDED}" dt="2021-11-07T09:49:53.949" v="1995" actId="1035"/>
          <ac:spMkLst>
            <pc:docMk/>
            <pc:sldMk cId="241230589" sldId="1091"/>
            <ac:spMk id="24" creationId="{300CB7E9-E86A-4FAB-8AD6-50C1E5E258CF}"/>
          </ac:spMkLst>
        </pc:spChg>
        <pc:grpChg chg="add mod">
          <ac:chgData name="Jörg Neumann" userId="4e8d60b5-fd42-4295-8064-50d4df7ebefa" providerId="ADAL" clId="{382B7F5E-F29C-42F8-B011-3EDBB52DCDED}" dt="2021-11-07T09:39:57.851" v="1947" actId="1076"/>
          <ac:grpSpMkLst>
            <pc:docMk/>
            <pc:sldMk cId="241230589" sldId="1091"/>
            <ac:grpSpMk id="3" creationId="{743BFE25-6F88-45A4-97BA-7E00B6F2F519}"/>
          </ac:grpSpMkLst>
        </pc:grpChg>
        <pc:grpChg chg="add mod">
          <ac:chgData name="Jörg Neumann" userId="4e8d60b5-fd42-4295-8064-50d4df7ebefa" providerId="ADAL" clId="{382B7F5E-F29C-42F8-B011-3EDBB52DCDED}" dt="2021-11-07T09:42:58.061" v="1949" actId="164"/>
          <ac:grpSpMkLst>
            <pc:docMk/>
            <pc:sldMk cId="241230589" sldId="1091"/>
            <ac:grpSpMk id="11" creationId="{F86BA630-5B12-4CAE-870B-1E09B3A93286}"/>
          </ac:grpSpMkLst>
        </pc:grpChg>
        <pc:grpChg chg="add mod">
          <ac:chgData name="Jörg Neumann" userId="4e8d60b5-fd42-4295-8064-50d4df7ebefa" providerId="ADAL" clId="{382B7F5E-F29C-42F8-B011-3EDBB52DCDED}" dt="2021-11-07T09:43:16.867" v="1952" actId="164"/>
          <ac:grpSpMkLst>
            <pc:docMk/>
            <pc:sldMk cId="241230589" sldId="1091"/>
            <ac:grpSpMk id="21" creationId="{8AF007D6-7E4A-4107-A065-D97055619B74}"/>
          </ac:grpSpMkLst>
        </pc:grpChg>
        <pc:grpChg chg="add mod">
          <ac:chgData name="Jörg Neumann" userId="4e8d60b5-fd42-4295-8064-50d4df7ebefa" providerId="ADAL" clId="{382B7F5E-F29C-42F8-B011-3EDBB52DCDED}" dt="2021-11-07T09:43:38.936" v="1956" actId="1035"/>
          <ac:grpSpMkLst>
            <pc:docMk/>
            <pc:sldMk cId="241230589" sldId="1091"/>
            <ac:grpSpMk id="22" creationId="{9BFFB3AB-46A9-45C2-B63A-D619B701D955}"/>
          </ac:grpSpMkLst>
        </pc:grpChg>
        <pc:grpChg chg="add mod">
          <ac:chgData name="Jörg Neumann" userId="4e8d60b5-fd42-4295-8064-50d4df7ebefa" providerId="ADAL" clId="{382B7F5E-F29C-42F8-B011-3EDBB52DCDED}" dt="2021-11-07T09:44:06.090" v="1964" actId="164"/>
          <ac:grpSpMkLst>
            <pc:docMk/>
            <pc:sldMk cId="241230589" sldId="1091"/>
            <ac:grpSpMk id="23" creationId="{55A0BA98-E5F7-4A01-8403-F1D4C61499CA}"/>
          </ac:grpSpMkLst>
        </pc:grpChg>
        <pc:picChg chg="mod ord">
          <ac:chgData name="Jörg Neumann" userId="4e8d60b5-fd42-4295-8064-50d4df7ebefa" providerId="ADAL" clId="{382B7F5E-F29C-42F8-B011-3EDBB52DCDED}" dt="2021-11-07T09:28:00.009" v="1831" actId="1076"/>
          <ac:picMkLst>
            <pc:docMk/>
            <pc:sldMk cId="241230589" sldId="1091"/>
            <ac:picMk id="2" creationId="{AB29BF33-44D4-463F-9786-87C14CA4FCA1}"/>
          </ac:picMkLst>
        </pc:picChg>
        <pc:cxnChg chg="mod ord">
          <ac:chgData name="Jörg Neumann" userId="4e8d60b5-fd42-4295-8064-50d4df7ebefa" providerId="ADAL" clId="{382B7F5E-F29C-42F8-B011-3EDBB52DCDED}" dt="2021-11-07T09:44:06.090" v="1964" actId="164"/>
          <ac:cxnSpMkLst>
            <pc:docMk/>
            <pc:sldMk cId="241230589" sldId="1091"/>
            <ac:cxnSpMk id="7" creationId="{986E80F2-D2F5-4E17-ACB0-6606A88C762E}"/>
          </ac:cxnSpMkLst>
        </pc:cxnChg>
        <pc:cxnChg chg="mod">
          <ac:chgData name="Jörg Neumann" userId="4e8d60b5-fd42-4295-8064-50d4df7ebefa" providerId="ADAL" clId="{382B7F5E-F29C-42F8-B011-3EDBB52DCDED}" dt="2021-11-07T09:42:58.061" v="1949" actId="164"/>
          <ac:cxnSpMkLst>
            <pc:docMk/>
            <pc:sldMk cId="241230589" sldId="1091"/>
            <ac:cxnSpMk id="14" creationId="{04658C3B-3B6D-4446-A8EB-52E23C436CA0}"/>
          </ac:cxnSpMkLst>
        </pc:cxnChg>
        <pc:cxnChg chg="add mod">
          <ac:chgData name="Jörg Neumann" userId="4e8d60b5-fd42-4295-8064-50d4df7ebefa" providerId="ADAL" clId="{382B7F5E-F29C-42F8-B011-3EDBB52DCDED}" dt="2021-11-07T09:40:05.203" v="1948" actId="1076"/>
          <ac:cxnSpMkLst>
            <pc:docMk/>
            <pc:sldMk cId="241230589" sldId="1091"/>
            <ac:cxnSpMk id="19" creationId="{FF4F843B-CF2D-4AEA-A299-25F538E7FAD2}"/>
          </ac:cxnSpMkLst>
        </pc:cxnChg>
      </pc:sldChg>
      <pc:sldChg chg="addSp delSp modSp add del mod">
        <pc:chgData name="Jörg Neumann" userId="4e8d60b5-fd42-4295-8064-50d4df7ebefa" providerId="ADAL" clId="{382B7F5E-F29C-42F8-B011-3EDBB52DCDED}" dt="2021-11-07T09:53:29.601" v="2018" actId="47"/>
        <pc:sldMkLst>
          <pc:docMk/>
          <pc:sldMk cId="2047543176" sldId="1093"/>
        </pc:sldMkLst>
        <pc:picChg chg="add mod">
          <ac:chgData name="Jörg Neumann" userId="4e8d60b5-fd42-4295-8064-50d4df7ebefa" providerId="ADAL" clId="{382B7F5E-F29C-42F8-B011-3EDBB52DCDED}" dt="2021-11-06T16:17:17.204" v="1660" actId="1076"/>
          <ac:picMkLst>
            <pc:docMk/>
            <pc:sldMk cId="2047543176" sldId="1093"/>
            <ac:picMk id="3" creationId="{6EC73AD9-51ED-479F-ACA5-C1F067923080}"/>
          </ac:picMkLst>
        </pc:picChg>
        <pc:picChg chg="add mod ord">
          <ac:chgData name="Jörg Neumann" userId="4e8d60b5-fd42-4295-8064-50d4df7ebefa" providerId="ADAL" clId="{382B7F5E-F29C-42F8-B011-3EDBB52DCDED}" dt="2021-11-06T16:18:17.534" v="1671" actId="167"/>
          <ac:picMkLst>
            <pc:docMk/>
            <pc:sldMk cId="2047543176" sldId="1093"/>
            <ac:picMk id="16" creationId="{86B6FC9A-42D3-4B7C-8988-EE1BE8F5A078}"/>
          </ac:picMkLst>
        </pc:picChg>
        <pc:picChg chg="del">
          <ac:chgData name="Jörg Neumann" userId="4e8d60b5-fd42-4295-8064-50d4df7ebefa" providerId="ADAL" clId="{382B7F5E-F29C-42F8-B011-3EDBB52DCDED}" dt="2021-11-06T16:18:13.503" v="1670" actId="478"/>
          <ac:picMkLst>
            <pc:docMk/>
            <pc:sldMk cId="2047543176" sldId="1093"/>
            <ac:picMk id="1026" creationId="{47D41898-584A-45B5-858C-196B5D1A4E4F}"/>
          </ac:picMkLst>
        </pc:picChg>
      </pc:sldChg>
    </pc:docChg>
  </pc:docChgLst>
  <pc:docChgLst>
    <pc:chgData name="Thomas Reinsch" userId="S::thomas.reinsch@aclue.de::c72c385f-a724-4d13-b323-349fb5b7b46e" providerId="AD" clId="Web-{7A27EFDE-6983-4F1F-7F85-27846895885A}"/>
    <pc:docChg chg="addSld modSld sldOrd modSection">
      <pc:chgData name="Thomas Reinsch" userId="S::thomas.reinsch@aclue.de::c72c385f-a724-4d13-b323-349fb5b7b46e" providerId="AD" clId="Web-{7A27EFDE-6983-4F1F-7F85-27846895885A}" dt="2021-11-08T09:05:11.117" v="20"/>
      <pc:docMkLst>
        <pc:docMk/>
      </pc:docMkLst>
      <pc:sldChg chg="modSp">
        <pc:chgData name="Thomas Reinsch" userId="S::thomas.reinsch@aclue.de::c72c385f-a724-4d13-b323-349fb5b7b46e" providerId="AD" clId="Web-{7A27EFDE-6983-4F1F-7F85-27846895885A}" dt="2021-11-08T00:05:13.277" v="18" actId="20577"/>
        <pc:sldMkLst>
          <pc:docMk/>
          <pc:sldMk cId="1812017588" sldId="1010"/>
        </pc:sldMkLst>
        <pc:spChg chg="mod">
          <ac:chgData name="Thomas Reinsch" userId="S::thomas.reinsch@aclue.de::c72c385f-a724-4d13-b323-349fb5b7b46e" providerId="AD" clId="Web-{7A27EFDE-6983-4F1F-7F85-27846895885A}" dt="2021-11-08T00:05:13.277" v="18" actId="20577"/>
          <ac:spMkLst>
            <pc:docMk/>
            <pc:sldMk cId="1812017588" sldId="1010"/>
            <ac:spMk id="3" creationId="{846D6B2D-EA69-44F7-AC65-B5D410B9670B}"/>
          </ac:spMkLst>
        </pc:spChg>
      </pc:sldChg>
      <pc:sldChg chg="modSp">
        <pc:chgData name="Thomas Reinsch" userId="S::thomas.reinsch@aclue.de::c72c385f-a724-4d13-b323-349fb5b7b46e" providerId="AD" clId="Web-{7A27EFDE-6983-4F1F-7F85-27846895885A}" dt="2021-11-07T17:50:43.388" v="14" actId="20577"/>
        <pc:sldMkLst>
          <pc:docMk/>
          <pc:sldMk cId="3223763347" sldId="1088"/>
        </pc:sldMkLst>
        <pc:spChg chg="mod">
          <ac:chgData name="Thomas Reinsch" userId="S::thomas.reinsch@aclue.de::c72c385f-a724-4d13-b323-349fb5b7b46e" providerId="AD" clId="Web-{7A27EFDE-6983-4F1F-7F85-27846895885A}" dt="2021-11-07T17:50:43.388" v="14" actId="20577"/>
          <ac:spMkLst>
            <pc:docMk/>
            <pc:sldMk cId="3223763347" sldId="1088"/>
            <ac:spMk id="3" creationId="{BFFA993A-F7DC-4A14-9309-19F699047E89}"/>
          </ac:spMkLst>
        </pc:spChg>
      </pc:sldChg>
      <pc:sldChg chg="modSp">
        <pc:chgData name="Thomas Reinsch" userId="S::thomas.reinsch@aclue.de::c72c385f-a724-4d13-b323-349fb5b7b46e" providerId="AD" clId="Web-{7A27EFDE-6983-4F1F-7F85-27846895885A}" dt="2021-11-07T17:50:54.810" v="15" actId="20577"/>
        <pc:sldMkLst>
          <pc:docMk/>
          <pc:sldMk cId="129041891" sldId="1089"/>
        </pc:sldMkLst>
        <pc:spChg chg="mod">
          <ac:chgData name="Thomas Reinsch" userId="S::thomas.reinsch@aclue.de::c72c385f-a724-4d13-b323-349fb5b7b46e" providerId="AD" clId="Web-{7A27EFDE-6983-4F1F-7F85-27846895885A}" dt="2021-11-07T17:50:54.810" v="15" actId="20577"/>
          <ac:spMkLst>
            <pc:docMk/>
            <pc:sldMk cId="129041891" sldId="1089"/>
            <ac:spMk id="3" creationId="{BFFA993A-F7DC-4A14-9309-19F699047E89}"/>
          </ac:spMkLst>
        </pc:spChg>
      </pc:sldChg>
      <pc:sldChg chg="modSp">
        <pc:chgData name="Thomas Reinsch" userId="S::thomas.reinsch@aclue.de::c72c385f-a724-4d13-b323-349fb5b7b46e" providerId="AD" clId="Web-{7A27EFDE-6983-4F1F-7F85-27846895885A}" dt="2021-11-07T17:50:27.654" v="12" actId="20577"/>
        <pc:sldMkLst>
          <pc:docMk/>
          <pc:sldMk cId="1990389042" sldId="1090"/>
        </pc:sldMkLst>
        <pc:spChg chg="mod">
          <ac:chgData name="Thomas Reinsch" userId="S::thomas.reinsch@aclue.de::c72c385f-a724-4d13-b323-349fb5b7b46e" providerId="AD" clId="Web-{7A27EFDE-6983-4F1F-7F85-27846895885A}" dt="2021-11-07T17:50:27.654" v="12" actId="20577"/>
          <ac:spMkLst>
            <pc:docMk/>
            <pc:sldMk cId="1990389042" sldId="1090"/>
            <ac:spMk id="3" creationId="{BFFA993A-F7DC-4A14-9309-19F699047E89}"/>
          </ac:spMkLst>
        </pc:spChg>
      </pc:sldChg>
      <pc:sldChg chg="add ord replId">
        <pc:chgData name="Thomas Reinsch" userId="S::thomas.reinsch@aclue.de::c72c385f-a724-4d13-b323-349fb5b7b46e" providerId="AD" clId="Web-{7A27EFDE-6983-4F1F-7F85-27846895885A}" dt="2021-11-08T09:05:11.117" v="20"/>
        <pc:sldMkLst>
          <pc:docMk/>
          <pc:sldMk cId="557348043" sldId="1093"/>
        </pc:sldMkLst>
      </pc:sldChg>
    </pc:docChg>
  </pc:docChgLst>
  <pc:docChgLst>
    <pc:chgData name="Robin Müller" userId="S::robin.mueller@aclue.de::60926dc3-02ad-4d20-8df1-8b94517758bd" providerId="AD" clId="Web-{5E21A315-EB8F-8CC9-22EE-A78187FE5804}"/>
    <pc:docChg chg="delSld modSection">
      <pc:chgData name="Robin Müller" userId="S::robin.mueller@aclue.de::60926dc3-02ad-4d20-8df1-8b94517758bd" providerId="AD" clId="Web-{5E21A315-EB8F-8CC9-22EE-A78187FE5804}" dt="2021-11-07T16:33:32.869" v="0"/>
      <pc:docMkLst>
        <pc:docMk/>
      </pc:docMkLst>
      <pc:sldChg chg="del">
        <pc:chgData name="Robin Müller" userId="S::robin.mueller@aclue.de::60926dc3-02ad-4d20-8df1-8b94517758bd" providerId="AD" clId="Web-{5E21A315-EB8F-8CC9-22EE-A78187FE5804}" dt="2021-11-07T16:33:32.869" v="0"/>
        <pc:sldMkLst>
          <pc:docMk/>
          <pc:sldMk cId="163229512" sldId="1052"/>
        </pc:sldMkLst>
      </pc:sldChg>
    </pc:docChg>
  </pc:docChgLst>
  <pc:docChgLst>
    <pc:chgData name="Thomas Reinsch" userId="S::thomas.reinsch@aclue.de::c72c385f-a724-4d13-b323-349fb5b7b46e" providerId="AD" clId="Web-{B091F408-54EB-48FF-B748-A0598ABFC112}"/>
    <pc:docChg chg="addSld delSld modSld sldOrd modSection">
      <pc:chgData name="Thomas Reinsch" userId="S::thomas.reinsch@aclue.de::c72c385f-a724-4d13-b323-349fb5b7b46e" providerId="AD" clId="Web-{B091F408-54EB-48FF-B748-A0598ABFC112}" dt="2021-11-06T22:31:18.155" v="2882" actId="20577"/>
      <pc:docMkLst>
        <pc:docMk/>
      </pc:docMkLst>
      <pc:sldChg chg="mod modShow">
        <pc:chgData name="Thomas Reinsch" userId="S::thomas.reinsch@aclue.de::c72c385f-a724-4d13-b323-349fb5b7b46e" providerId="AD" clId="Web-{B091F408-54EB-48FF-B748-A0598ABFC112}" dt="2021-11-06T15:14:27.124" v="2458"/>
        <pc:sldMkLst>
          <pc:docMk/>
          <pc:sldMk cId="1356174298" sldId="958"/>
        </pc:sldMkLst>
      </pc:sldChg>
      <pc:sldChg chg="addSp delSp modSp mod modShow">
        <pc:chgData name="Thomas Reinsch" userId="S::thomas.reinsch@aclue.de::c72c385f-a724-4d13-b323-349fb5b7b46e" providerId="AD" clId="Web-{B091F408-54EB-48FF-B748-A0598ABFC112}" dt="2021-11-06T16:20:33.151" v="2865"/>
        <pc:sldMkLst>
          <pc:docMk/>
          <pc:sldMk cId="935556108" sldId="968"/>
        </pc:sldMkLst>
        <pc:picChg chg="add del mod ord">
          <ac:chgData name="Thomas Reinsch" userId="S::thomas.reinsch@aclue.de::c72c385f-a724-4d13-b323-349fb5b7b46e" providerId="AD" clId="Web-{B091F408-54EB-48FF-B748-A0598ABFC112}" dt="2021-11-06T15:30:30.071" v="2611"/>
          <ac:picMkLst>
            <pc:docMk/>
            <pc:sldMk cId="935556108" sldId="968"/>
            <ac:picMk id="2" creationId="{AB29BF33-44D4-463F-9786-87C14CA4FCA1}"/>
          </ac:picMkLst>
        </pc:picChg>
        <pc:picChg chg="ord">
          <ac:chgData name="Thomas Reinsch" userId="S::thomas.reinsch@aclue.de::c72c385f-a724-4d13-b323-349fb5b7b46e" providerId="AD" clId="Web-{B091F408-54EB-48FF-B748-A0598ABFC112}" dt="2021-11-06T15:29:42.633" v="2606"/>
          <ac:picMkLst>
            <pc:docMk/>
            <pc:sldMk cId="935556108" sldId="968"/>
            <ac:picMk id="1026" creationId="{47D41898-584A-45B5-858C-196B5D1A4E4F}"/>
          </ac:picMkLst>
        </pc:picChg>
      </pc:sldChg>
      <pc:sldChg chg="modSp">
        <pc:chgData name="Thomas Reinsch" userId="S::thomas.reinsch@aclue.de::c72c385f-a724-4d13-b323-349fb5b7b46e" providerId="AD" clId="Web-{B091F408-54EB-48FF-B748-A0598ABFC112}" dt="2021-11-06T15:23:17.989" v="2594" actId="1076"/>
        <pc:sldMkLst>
          <pc:docMk/>
          <pc:sldMk cId="3312857362" sldId="969"/>
        </pc:sldMkLst>
        <pc:spChg chg="mod">
          <ac:chgData name="Thomas Reinsch" userId="S::thomas.reinsch@aclue.de::c72c385f-a724-4d13-b323-349fb5b7b46e" providerId="AD" clId="Web-{B091F408-54EB-48FF-B748-A0598ABFC112}" dt="2021-11-06T15:23:06.926" v="2591" actId="20577"/>
          <ac:spMkLst>
            <pc:docMk/>
            <pc:sldMk cId="3312857362" sldId="969"/>
            <ac:spMk id="3" creationId="{C110372C-DC3A-47F3-A16B-6D8B5654C283}"/>
          </ac:spMkLst>
        </pc:spChg>
        <pc:picChg chg="mod">
          <ac:chgData name="Thomas Reinsch" userId="S::thomas.reinsch@aclue.de::c72c385f-a724-4d13-b323-349fb5b7b46e" providerId="AD" clId="Web-{B091F408-54EB-48FF-B748-A0598ABFC112}" dt="2021-11-06T15:23:17.989" v="2594" actId="1076"/>
          <ac:picMkLst>
            <pc:docMk/>
            <pc:sldMk cId="3312857362" sldId="969"/>
            <ac:picMk id="5" creationId="{7AC3B55B-954E-45B0-97F1-89B2686F80FC}"/>
          </ac:picMkLst>
        </pc:picChg>
        <pc:picChg chg="mod">
          <ac:chgData name="Thomas Reinsch" userId="S::thomas.reinsch@aclue.de::c72c385f-a724-4d13-b323-349fb5b7b46e" providerId="AD" clId="Web-{B091F408-54EB-48FF-B748-A0598ABFC112}" dt="2021-11-06T15:23:14.379" v="2592" actId="1076"/>
          <ac:picMkLst>
            <pc:docMk/>
            <pc:sldMk cId="3312857362" sldId="969"/>
            <ac:picMk id="2050" creationId="{0516D59C-590D-47C5-A29F-81BB2CD5ACB0}"/>
          </ac:picMkLst>
        </pc:picChg>
      </pc:sldChg>
      <pc:sldChg chg="modSp add ord replId">
        <pc:chgData name="Thomas Reinsch" userId="S::thomas.reinsch@aclue.de::c72c385f-a724-4d13-b323-349fb5b7b46e" providerId="AD" clId="Web-{B091F408-54EB-48FF-B748-A0598ABFC112}" dt="2021-11-06T15:45:12.518" v="2761" actId="1076"/>
        <pc:sldMkLst>
          <pc:docMk/>
          <pc:sldMk cId="2365299988" sldId="1006"/>
        </pc:sldMkLst>
        <pc:spChg chg="mod">
          <ac:chgData name="Thomas Reinsch" userId="S::thomas.reinsch@aclue.de::c72c385f-a724-4d13-b323-349fb5b7b46e" providerId="AD" clId="Web-{B091F408-54EB-48FF-B748-A0598ABFC112}" dt="2021-11-05T12:58:39.369" v="20" actId="20577"/>
          <ac:spMkLst>
            <pc:docMk/>
            <pc:sldMk cId="2365299988" sldId="1006"/>
            <ac:spMk id="2" creationId="{D15A8F5C-BC8C-45BE-94B2-CBA456474AA1}"/>
          </ac:spMkLst>
        </pc:spChg>
        <pc:spChg chg="mod">
          <ac:chgData name="Thomas Reinsch" userId="S::thomas.reinsch@aclue.de::c72c385f-a724-4d13-b323-349fb5b7b46e" providerId="AD" clId="Web-{B091F408-54EB-48FF-B748-A0598ABFC112}" dt="2021-11-05T13:02:14.014" v="155" actId="20577"/>
          <ac:spMkLst>
            <pc:docMk/>
            <pc:sldMk cId="2365299988" sldId="1006"/>
            <ac:spMk id="3" creationId="{C110372C-DC3A-47F3-A16B-6D8B5654C283}"/>
          </ac:spMkLst>
        </pc:spChg>
        <pc:picChg chg="mod">
          <ac:chgData name="Thomas Reinsch" userId="S::thomas.reinsch@aclue.de::c72c385f-a724-4d13-b323-349fb5b7b46e" providerId="AD" clId="Web-{B091F408-54EB-48FF-B748-A0598ABFC112}" dt="2021-11-06T15:45:12.518" v="2761" actId="1076"/>
          <ac:picMkLst>
            <pc:docMk/>
            <pc:sldMk cId="2365299988" sldId="1006"/>
            <ac:picMk id="5" creationId="{7AC3B55B-954E-45B0-97F1-89B2686F80FC}"/>
          </ac:picMkLst>
        </pc:picChg>
        <pc:picChg chg="mod">
          <ac:chgData name="Thomas Reinsch" userId="S::thomas.reinsch@aclue.de::c72c385f-a724-4d13-b323-349fb5b7b46e" providerId="AD" clId="Web-{B091F408-54EB-48FF-B748-A0598ABFC112}" dt="2021-11-06T15:27:40.788" v="2598" actId="1076"/>
          <ac:picMkLst>
            <pc:docMk/>
            <pc:sldMk cId="2365299988" sldId="1006"/>
            <ac:picMk id="2050" creationId="{0516D59C-590D-47C5-A29F-81BB2CD5ACB0}"/>
          </ac:picMkLst>
        </pc:picChg>
      </pc:sldChg>
      <pc:sldChg chg="add del ord replId">
        <pc:chgData name="Thomas Reinsch" userId="S::thomas.reinsch@aclue.de::c72c385f-a724-4d13-b323-349fb5b7b46e" providerId="AD" clId="Web-{B091F408-54EB-48FF-B748-A0598ABFC112}" dt="2021-11-06T15:28:43.430" v="2601"/>
        <pc:sldMkLst>
          <pc:docMk/>
          <pc:sldMk cId="4187859603" sldId="1007"/>
        </pc:sldMkLst>
      </pc:sldChg>
      <pc:sldChg chg="modSp add del ord replId">
        <pc:chgData name="Thomas Reinsch" userId="S::thomas.reinsch@aclue.de::c72c385f-a724-4d13-b323-349fb5b7b46e" providerId="AD" clId="Web-{B091F408-54EB-48FF-B748-A0598ABFC112}" dt="2021-11-05T14:27:55.311" v="1907"/>
        <pc:sldMkLst>
          <pc:docMk/>
          <pc:sldMk cId="2422777893" sldId="1008"/>
        </pc:sldMkLst>
        <pc:spChg chg="mod">
          <ac:chgData name="Thomas Reinsch" userId="S::thomas.reinsch@aclue.de::c72c385f-a724-4d13-b323-349fb5b7b46e" providerId="AD" clId="Web-{B091F408-54EB-48FF-B748-A0598ABFC112}" dt="2021-11-05T13:04:56.298" v="176" actId="20577"/>
          <ac:spMkLst>
            <pc:docMk/>
            <pc:sldMk cId="2422777893" sldId="1008"/>
            <ac:spMk id="2" creationId="{835577C4-F19F-4E94-AC06-21CE71C03342}"/>
          </ac:spMkLst>
        </pc:spChg>
        <pc:spChg chg="mod">
          <ac:chgData name="Thomas Reinsch" userId="S::thomas.reinsch@aclue.de::c72c385f-a724-4d13-b323-349fb5b7b46e" providerId="AD" clId="Web-{B091F408-54EB-48FF-B748-A0598ABFC112}" dt="2021-11-05T13:07:11.644" v="258" actId="20577"/>
          <ac:spMkLst>
            <pc:docMk/>
            <pc:sldMk cId="2422777893" sldId="1008"/>
            <ac:spMk id="3" creationId="{846D6B2D-EA69-44F7-AC65-B5D410B9670B}"/>
          </ac:spMkLst>
        </pc:spChg>
      </pc:sldChg>
      <pc:sldChg chg="modSp add replId">
        <pc:chgData name="Thomas Reinsch" userId="S::thomas.reinsch@aclue.de::c72c385f-a724-4d13-b323-349fb5b7b46e" providerId="AD" clId="Web-{B091F408-54EB-48FF-B748-A0598ABFC112}" dt="2021-11-06T15:53:19.336" v="2842" actId="20577"/>
        <pc:sldMkLst>
          <pc:docMk/>
          <pc:sldMk cId="3968228622" sldId="1009"/>
        </pc:sldMkLst>
        <pc:spChg chg="mod">
          <ac:chgData name="Thomas Reinsch" userId="S::thomas.reinsch@aclue.de::c72c385f-a724-4d13-b323-349fb5b7b46e" providerId="AD" clId="Web-{B091F408-54EB-48FF-B748-A0598ABFC112}" dt="2021-11-06T15:53:19.336" v="2842" actId="20577"/>
          <ac:spMkLst>
            <pc:docMk/>
            <pc:sldMk cId="3968228622" sldId="1009"/>
            <ac:spMk id="3" creationId="{846D6B2D-EA69-44F7-AC65-B5D410B9670B}"/>
          </ac:spMkLst>
        </pc:spChg>
      </pc:sldChg>
      <pc:sldChg chg="modSp add replId">
        <pc:chgData name="Thomas Reinsch" userId="S::thomas.reinsch@aclue.de::c72c385f-a724-4d13-b323-349fb5b7b46e" providerId="AD" clId="Web-{B091F408-54EB-48FF-B748-A0598ABFC112}" dt="2021-11-05T13:50:28.114" v="1015" actId="20577"/>
        <pc:sldMkLst>
          <pc:docMk/>
          <pc:sldMk cId="1812017588" sldId="1010"/>
        </pc:sldMkLst>
        <pc:spChg chg="mod">
          <ac:chgData name="Thomas Reinsch" userId="S::thomas.reinsch@aclue.de::c72c385f-a724-4d13-b323-349fb5b7b46e" providerId="AD" clId="Web-{B091F408-54EB-48FF-B748-A0598ABFC112}" dt="2021-11-05T13:31:29.640" v="683" actId="20577"/>
          <ac:spMkLst>
            <pc:docMk/>
            <pc:sldMk cId="1812017588" sldId="1010"/>
            <ac:spMk id="2" creationId="{835577C4-F19F-4E94-AC06-21CE71C03342}"/>
          </ac:spMkLst>
        </pc:spChg>
        <pc:spChg chg="mod">
          <ac:chgData name="Thomas Reinsch" userId="S::thomas.reinsch@aclue.de::c72c385f-a724-4d13-b323-349fb5b7b46e" providerId="AD" clId="Web-{B091F408-54EB-48FF-B748-A0598ABFC112}" dt="2021-11-05T13:50:28.114" v="1015" actId="20577"/>
          <ac:spMkLst>
            <pc:docMk/>
            <pc:sldMk cId="1812017588" sldId="1010"/>
            <ac:spMk id="3" creationId="{846D6B2D-EA69-44F7-AC65-B5D410B9670B}"/>
          </ac:spMkLst>
        </pc:spChg>
      </pc:sldChg>
      <pc:sldChg chg="modSp add ord replId">
        <pc:chgData name="Thomas Reinsch" userId="S::thomas.reinsch@aclue.de::c72c385f-a724-4d13-b323-349fb5b7b46e" providerId="AD" clId="Web-{B091F408-54EB-48FF-B748-A0598ABFC112}" dt="2021-11-06T15:53:59.821" v="2844" actId="20577"/>
        <pc:sldMkLst>
          <pc:docMk/>
          <pc:sldMk cId="4125310597" sldId="1011"/>
        </pc:sldMkLst>
        <pc:spChg chg="mod">
          <ac:chgData name="Thomas Reinsch" userId="S::thomas.reinsch@aclue.de::c72c385f-a724-4d13-b323-349fb5b7b46e" providerId="AD" clId="Web-{B091F408-54EB-48FF-B748-A0598ABFC112}" dt="2021-11-05T13:57:03.652" v="1049" actId="20577"/>
          <ac:spMkLst>
            <pc:docMk/>
            <pc:sldMk cId="4125310597" sldId="1011"/>
            <ac:spMk id="2" creationId="{835577C4-F19F-4E94-AC06-21CE71C03342}"/>
          </ac:spMkLst>
        </pc:spChg>
        <pc:spChg chg="mod">
          <ac:chgData name="Thomas Reinsch" userId="S::thomas.reinsch@aclue.de::c72c385f-a724-4d13-b323-349fb5b7b46e" providerId="AD" clId="Web-{B091F408-54EB-48FF-B748-A0598ABFC112}" dt="2021-11-06T15:53:59.821" v="2844" actId="20577"/>
          <ac:spMkLst>
            <pc:docMk/>
            <pc:sldMk cId="4125310597" sldId="1011"/>
            <ac:spMk id="3" creationId="{846D6B2D-EA69-44F7-AC65-B5D410B9670B}"/>
          </ac:spMkLst>
        </pc:spChg>
      </pc:sldChg>
      <pc:sldChg chg="addSp delSp modSp add ord replId">
        <pc:chgData name="Thomas Reinsch" userId="S::thomas.reinsch@aclue.de::c72c385f-a724-4d13-b323-349fb5b7b46e" providerId="AD" clId="Web-{B091F408-54EB-48FF-B748-A0598ABFC112}" dt="2021-11-05T13:18:59.569" v="644"/>
        <pc:sldMkLst>
          <pc:docMk/>
          <pc:sldMk cId="1332631369" sldId="1012"/>
        </pc:sldMkLst>
        <pc:spChg chg="mod">
          <ac:chgData name="Thomas Reinsch" userId="S::thomas.reinsch@aclue.de::c72c385f-a724-4d13-b323-349fb5b7b46e" providerId="AD" clId="Web-{B091F408-54EB-48FF-B748-A0598ABFC112}" dt="2021-11-05T13:12:43.291" v="464" actId="20577"/>
          <ac:spMkLst>
            <pc:docMk/>
            <pc:sldMk cId="1332631369" sldId="1012"/>
            <ac:spMk id="2" creationId="{2BA70922-794C-4381-8089-7646ECA83E1D}"/>
          </ac:spMkLst>
        </pc:spChg>
        <pc:spChg chg="mod">
          <ac:chgData name="Thomas Reinsch" userId="S::thomas.reinsch@aclue.de::c72c385f-a724-4d13-b323-349fb5b7b46e" providerId="AD" clId="Web-{B091F408-54EB-48FF-B748-A0598ABFC112}" dt="2021-11-05T13:17:16.749" v="632" actId="20577"/>
          <ac:spMkLst>
            <pc:docMk/>
            <pc:sldMk cId="1332631369" sldId="1012"/>
            <ac:spMk id="3" creationId="{BFFA993A-F7DC-4A14-9309-19F699047E89}"/>
          </ac:spMkLst>
        </pc:spChg>
        <pc:picChg chg="add del mod ord">
          <ac:chgData name="Thomas Reinsch" userId="S::thomas.reinsch@aclue.de::c72c385f-a724-4d13-b323-349fb5b7b46e" providerId="AD" clId="Web-{B091F408-54EB-48FF-B748-A0598ABFC112}" dt="2021-11-05T13:18:59.569" v="644"/>
          <ac:picMkLst>
            <pc:docMk/>
            <pc:sldMk cId="1332631369" sldId="1012"/>
            <ac:picMk id="5" creationId="{5E5CF38E-E2B6-4C62-99C4-AFDB4B798550}"/>
          </ac:picMkLst>
        </pc:picChg>
      </pc:sldChg>
      <pc:sldChg chg="add ord replId">
        <pc:chgData name="Thomas Reinsch" userId="S::thomas.reinsch@aclue.de::c72c385f-a724-4d13-b323-349fb5b7b46e" providerId="AD" clId="Web-{B091F408-54EB-48FF-B748-A0598ABFC112}" dt="2021-11-05T13:17:27.718" v="634"/>
        <pc:sldMkLst>
          <pc:docMk/>
          <pc:sldMk cId="2709801945" sldId="1013"/>
        </pc:sldMkLst>
      </pc:sldChg>
      <pc:sldChg chg="modSp add replId">
        <pc:chgData name="Thomas Reinsch" userId="S::thomas.reinsch@aclue.de::c72c385f-a724-4d13-b323-349fb5b7b46e" providerId="AD" clId="Web-{B091F408-54EB-48FF-B748-A0598ABFC112}" dt="2021-11-06T15:55:34.665" v="2861" actId="20577"/>
        <pc:sldMkLst>
          <pc:docMk/>
          <pc:sldMk cId="3201788990" sldId="1014"/>
        </pc:sldMkLst>
        <pc:spChg chg="mod">
          <ac:chgData name="Thomas Reinsch" userId="S::thomas.reinsch@aclue.de::c72c385f-a724-4d13-b323-349fb5b7b46e" providerId="AD" clId="Web-{B091F408-54EB-48FF-B748-A0598ABFC112}" dt="2021-11-05T13:39:48.992" v="875" actId="20577"/>
          <ac:spMkLst>
            <pc:docMk/>
            <pc:sldMk cId="3201788990" sldId="1014"/>
            <ac:spMk id="2" creationId="{835577C4-F19F-4E94-AC06-21CE71C03342}"/>
          </ac:spMkLst>
        </pc:spChg>
        <pc:spChg chg="mod">
          <ac:chgData name="Thomas Reinsch" userId="S::thomas.reinsch@aclue.de::c72c385f-a724-4d13-b323-349fb5b7b46e" providerId="AD" clId="Web-{B091F408-54EB-48FF-B748-A0598ABFC112}" dt="2021-11-06T15:55:34.665" v="2861" actId="20577"/>
          <ac:spMkLst>
            <pc:docMk/>
            <pc:sldMk cId="3201788990" sldId="1014"/>
            <ac:spMk id="3" creationId="{846D6B2D-EA69-44F7-AC65-B5D410B9670B}"/>
          </ac:spMkLst>
        </pc:spChg>
      </pc:sldChg>
      <pc:sldChg chg="modSp add replId">
        <pc:chgData name="Thomas Reinsch" userId="S::thomas.reinsch@aclue.de::c72c385f-a724-4d13-b323-349fb5b7b46e" providerId="AD" clId="Web-{B091F408-54EB-48FF-B748-A0598ABFC112}" dt="2021-11-05T14:38:31.479" v="2100" actId="20577"/>
        <pc:sldMkLst>
          <pc:docMk/>
          <pc:sldMk cId="1253807460" sldId="1015"/>
        </pc:sldMkLst>
        <pc:spChg chg="mod">
          <ac:chgData name="Thomas Reinsch" userId="S::thomas.reinsch@aclue.de::c72c385f-a724-4d13-b323-349fb5b7b46e" providerId="AD" clId="Web-{B091F408-54EB-48FF-B748-A0598ABFC112}" dt="2021-11-05T14:38:31.479" v="2100" actId="20577"/>
          <ac:spMkLst>
            <pc:docMk/>
            <pc:sldMk cId="1253807460" sldId="1015"/>
            <ac:spMk id="3" creationId="{846D6B2D-EA69-44F7-AC65-B5D410B9670B}"/>
          </ac:spMkLst>
        </pc:spChg>
      </pc:sldChg>
      <pc:sldChg chg="modSp add replId">
        <pc:chgData name="Thomas Reinsch" userId="S::thomas.reinsch@aclue.de::c72c385f-a724-4d13-b323-349fb5b7b46e" providerId="AD" clId="Web-{B091F408-54EB-48FF-B748-A0598ABFC112}" dt="2021-11-06T22:29:23.757" v="2870" actId="20577"/>
        <pc:sldMkLst>
          <pc:docMk/>
          <pc:sldMk cId="1174817522" sldId="1016"/>
        </pc:sldMkLst>
        <pc:spChg chg="mod">
          <ac:chgData name="Thomas Reinsch" userId="S::thomas.reinsch@aclue.de::c72c385f-a724-4d13-b323-349fb5b7b46e" providerId="AD" clId="Web-{B091F408-54EB-48FF-B748-A0598ABFC112}" dt="2021-11-06T22:29:23.757" v="2870" actId="20577"/>
          <ac:spMkLst>
            <pc:docMk/>
            <pc:sldMk cId="1174817522" sldId="1016"/>
            <ac:spMk id="3" creationId="{846D6B2D-EA69-44F7-AC65-B5D410B9670B}"/>
          </ac:spMkLst>
        </pc:spChg>
      </pc:sldChg>
      <pc:sldChg chg="modSp add replId">
        <pc:chgData name="Thomas Reinsch" userId="S::thomas.reinsch@aclue.de::c72c385f-a724-4d13-b323-349fb5b7b46e" providerId="AD" clId="Web-{B091F408-54EB-48FF-B748-A0598ABFC112}" dt="2021-11-06T22:31:18.155" v="2882" actId="20577"/>
        <pc:sldMkLst>
          <pc:docMk/>
          <pc:sldMk cId="3136776268" sldId="1017"/>
        </pc:sldMkLst>
        <pc:spChg chg="mod">
          <ac:chgData name="Thomas Reinsch" userId="S::thomas.reinsch@aclue.de::c72c385f-a724-4d13-b323-349fb5b7b46e" providerId="AD" clId="Web-{B091F408-54EB-48FF-B748-A0598ABFC112}" dt="2021-11-06T22:31:18.155" v="2882" actId="20577"/>
          <ac:spMkLst>
            <pc:docMk/>
            <pc:sldMk cId="3136776268" sldId="1017"/>
            <ac:spMk id="3" creationId="{846D6B2D-EA69-44F7-AC65-B5D410B9670B}"/>
          </ac:spMkLst>
        </pc:spChg>
      </pc:sldChg>
      <pc:sldChg chg="modSp add ord replId">
        <pc:chgData name="Thomas Reinsch" userId="S::thomas.reinsch@aclue.de::c72c385f-a724-4d13-b323-349fb5b7b46e" providerId="AD" clId="Web-{B091F408-54EB-48FF-B748-A0598ABFC112}" dt="2021-11-06T15:54:34.727" v="2846" actId="20577"/>
        <pc:sldMkLst>
          <pc:docMk/>
          <pc:sldMk cId="3013364182" sldId="1018"/>
        </pc:sldMkLst>
        <pc:spChg chg="mod">
          <ac:chgData name="Thomas Reinsch" userId="S::thomas.reinsch@aclue.de::c72c385f-a724-4d13-b323-349fb5b7b46e" providerId="AD" clId="Web-{B091F408-54EB-48FF-B748-A0598ABFC112}" dt="2021-11-06T15:54:34.727" v="2846" actId="20577"/>
          <ac:spMkLst>
            <pc:docMk/>
            <pc:sldMk cId="3013364182" sldId="1018"/>
            <ac:spMk id="3" creationId="{846D6B2D-EA69-44F7-AC65-B5D410B9670B}"/>
          </ac:spMkLst>
        </pc:spChg>
      </pc:sldChg>
      <pc:sldChg chg="modSp add replId">
        <pc:chgData name="Thomas Reinsch" userId="S::thomas.reinsch@aclue.de::c72c385f-a724-4d13-b323-349fb5b7b46e" providerId="AD" clId="Web-{B091F408-54EB-48FF-B748-A0598ABFC112}" dt="2021-11-05T14:34:13.147" v="1985" actId="14100"/>
        <pc:sldMkLst>
          <pc:docMk/>
          <pc:sldMk cId="1067994506" sldId="1019"/>
        </pc:sldMkLst>
        <pc:spChg chg="mod">
          <ac:chgData name="Thomas Reinsch" userId="S::thomas.reinsch@aclue.de::c72c385f-a724-4d13-b323-349fb5b7b46e" providerId="AD" clId="Web-{B091F408-54EB-48FF-B748-A0598ABFC112}" dt="2021-11-05T14:34:13.147" v="1985" actId="14100"/>
          <ac:spMkLst>
            <pc:docMk/>
            <pc:sldMk cId="1067994506" sldId="1019"/>
            <ac:spMk id="3" creationId="{846D6B2D-EA69-44F7-AC65-B5D410B9670B}"/>
          </ac:spMkLst>
        </pc:spChg>
      </pc:sldChg>
      <pc:sldChg chg="modSp">
        <pc:chgData name="Thomas Reinsch" userId="S::thomas.reinsch@aclue.de::c72c385f-a724-4d13-b323-349fb5b7b46e" providerId="AD" clId="Web-{B091F408-54EB-48FF-B748-A0598ABFC112}" dt="2021-11-06T15:42:07.204" v="2758" actId="20577"/>
        <pc:sldMkLst>
          <pc:docMk/>
          <pc:sldMk cId="2915526101" sldId="1053"/>
        </pc:sldMkLst>
        <pc:spChg chg="mod">
          <ac:chgData name="Thomas Reinsch" userId="S::thomas.reinsch@aclue.de::c72c385f-a724-4d13-b323-349fb5b7b46e" providerId="AD" clId="Web-{B091F408-54EB-48FF-B748-A0598ABFC112}" dt="2021-11-06T15:42:07.204" v="2758" actId="20577"/>
          <ac:spMkLst>
            <pc:docMk/>
            <pc:sldMk cId="2915526101" sldId="1053"/>
            <ac:spMk id="3" creationId="{AFC8F86E-B446-43E6-B382-3AF79CAFF503}"/>
          </ac:spMkLst>
        </pc:spChg>
      </pc:sldChg>
      <pc:sldChg chg="addSp delSp modSp add ord replId">
        <pc:chgData name="Thomas Reinsch" userId="S::thomas.reinsch@aclue.de::c72c385f-a724-4d13-b323-349fb5b7b46e" providerId="AD" clId="Web-{B091F408-54EB-48FF-B748-A0598ABFC112}" dt="2021-11-06T15:21:32.753" v="2523" actId="1076"/>
        <pc:sldMkLst>
          <pc:docMk/>
          <pc:sldMk cId="3223763347" sldId="1088"/>
        </pc:sldMkLst>
        <pc:spChg chg="mod">
          <ac:chgData name="Thomas Reinsch" userId="S::thomas.reinsch@aclue.de::c72c385f-a724-4d13-b323-349fb5b7b46e" providerId="AD" clId="Web-{B091F408-54EB-48FF-B748-A0598ABFC112}" dt="2021-11-06T15:16:59.157" v="2467" actId="20577"/>
          <ac:spMkLst>
            <pc:docMk/>
            <pc:sldMk cId="3223763347" sldId="1088"/>
            <ac:spMk id="2" creationId="{2BA70922-794C-4381-8089-7646ECA83E1D}"/>
          </ac:spMkLst>
        </pc:spChg>
        <pc:spChg chg="mod">
          <ac:chgData name="Thomas Reinsch" userId="S::thomas.reinsch@aclue.de::c72c385f-a724-4d13-b323-349fb5b7b46e" providerId="AD" clId="Web-{B091F408-54EB-48FF-B748-A0598ABFC112}" dt="2021-11-06T15:18:27.579" v="2503" actId="20577"/>
          <ac:spMkLst>
            <pc:docMk/>
            <pc:sldMk cId="3223763347" sldId="1088"/>
            <ac:spMk id="3" creationId="{BFFA993A-F7DC-4A14-9309-19F699047E89}"/>
          </ac:spMkLst>
        </pc:spChg>
        <pc:graphicFrameChg chg="add del mod">
          <ac:chgData name="Thomas Reinsch" userId="S::thomas.reinsch@aclue.de::c72c385f-a724-4d13-b323-349fb5b7b46e" providerId="AD" clId="Web-{B091F408-54EB-48FF-B748-A0598ABFC112}" dt="2021-11-06T15:17:29.516" v="2477"/>
          <ac:graphicFrameMkLst>
            <pc:docMk/>
            <pc:sldMk cId="3223763347" sldId="1088"/>
            <ac:graphicFrameMk id="5" creationId="{11009F44-E11B-4BCE-A9E7-37450442A42B}"/>
          </ac:graphicFrameMkLst>
        </pc:graphicFrameChg>
        <pc:picChg chg="add mod">
          <ac:chgData name="Thomas Reinsch" userId="S::thomas.reinsch@aclue.de::c72c385f-a724-4d13-b323-349fb5b7b46e" providerId="AD" clId="Web-{B091F408-54EB-48FF-B748-A0598ABFC112}" dt="2021-11-06T15:21:32.753" v="2523" actId="1076"/>
          <ac:picMkLst>
            <pc:docMk/>
            <pc:sldMk cId="3223763347" sldId="1088"/>
            <ac:picMk id="6" creationId="{4ACAB342-6099-4CB9-96CF-FD2F2C0F5A55}"/>
          </ac:picMkLst>
        </pc:picChg>
      </pc:sldChg>
      <pc:sldChg chg="addSp delSp modSp add ord replId">
        <pc:chgData name="Thomas Reinsch" userId="S::thomas.reinsch@aclue.de::c72c385f-a724-4d13-b323-349fb5b7b46e" providerId="AD" clId="Web-{B091F408-54EB-48FF-B748-A0598ABFC112}" dt="2021-11-06T15:21:04.815" v="2517"/>
        <pc:sldMkLst>
          <pc:docMk/>
          <pc:sldMk cId="129041891" sldId="1089"/>
        </pc:sldMkLst>
        <pc:spChg chg="mod">
          <ac:chgData name="Thomas Reinsch" userId="S::thomas.reinsch@aclue.de::c72c385f-a724-4d13-b323-349fb5b7b46e" providerId="AD" clId="Web-{B091F408-54EB-48FF-B748-A0598ABFC112}" dt="2021-11-06T15:20:22.706" v="2511" actId="20577"/>
          <ac:spMkLst>
            <pc:docMk/>
            <pc:sldMk cId="129041891" sldId="1089"/>
            <ac:spMk id="2" creationId="{2BA70922-794C-4381-8089-7646ECA83E1D}"/>
          </ac:spMkLst>
        </pc:spChg>
        <pc:spChg chg="mod">
          <ac:chgData name="Thomas Reinsch" userId="S::thomas.reinsch@aclue.de::c72c385f-a724-4d13-b323-349fb5b7b46e" providerId="AD" clId="Web-{B091F408-54EB-48FF-B748-A0598ABFC112}" dt="2021-11-06T15:19:50.424" v="2507" actId="20577"/>
          <ac:spMkLst>
            <pc:docMk/>
            <pc:sldMk cId="129041891" sldId="1089"/>
            <ac:spMk id="3" creationId="{BFFA993A-F7DC-4A14-9309-19F699047E89}"/>
          </ac:spMkLst>
        </pc:spChg>
        <pc:picChg chg="add mod">
          <ac:chgData name="Thomas Reinsch" userId="S::thomas.reinsch@aclue.de::c72c385f-a724-4d13-b323-349fb5b7b46e" providerId="AD" clId="Web-{B091F408-54EB-48FF-B748-A0598ABFC112}" dt="2021-11-06T15:20:51.518" v="2514" actId="1076"/>
          <ac:picMkLst>
            <pc:docMk/>
            <pc:sldMk cId="129041891" sldId="1089"/>
            <ac:picMk id="5" creationId="{25533607-D74E-42C6-A360-2EDB30FBACC4}"/>
          </ac:picMkLst>
        </pc:picChg>
        <pc:picChg chg="add del mod">
          <ac:chgData name="Thomas Reinsch" userId="S::thomas.reinsch@aclue.de::c72c385f-a724-4d13-b323-349fb5b7b46e" providerId="AD" clId="Web-{B091F408-54EB-48FF-B748-A0598ABFC112}" dt="2021-11-06T15:21:04.815" v="2517"/>
          <ac:picMkLst>
            <pc:docMk/>
            <pc:sldMk cId="129041891" sldId="1089"/>
            <ac:picMk id="7" creationId="{AA69C438-D5EF-460A-A360-EB069CEBB78F}"/>
          </ac:picMkLst>
        </pc:picChg>
      </pc:sldChg>
      <pc:sldChg chg="addSp modSp add replId">
        <pc:chgData name="Thomas Reinsch" userId="S::thomas.reinsch@aclue.de::c72c385f-a724-4d13-b323-349fb5b7b46e" providerId="AD" clId="Web-{B091F408-54EB-48FF-B748-A0598ABFC112}" dt="2021-11-06T15:24:33.802" v="2597" actId="20577"/>
        <pc:sldMkLst>
          <pc:docMk/>
          <pc:sldMk cId="1990389042" sldId="1090"/>
        </pc:sldMkLst>
        <pc:spChg chg="mod">
          <ac:chgData name="Thomas Reinsch" userId="S::thomas.reinsch@aclue.de::c72c385f-a724-4d13-b323-349fb5b7b46e" providerId="AD" clId="Web-{B091F408-54EB-48FF-B748-A0598ABFC112}" dt="2021-11-06T15:20:34.534" v="2512" actId="20577"/>
          <ac:spMkLst>
            <pc:docMk/>
            <pc:sldMk cId="1990389042" sldId="1090"/>
            <ac:spMk id="2" creationId="{2BA70922-794C-4381-8089-7646ECA83E1D}"/>
          </ac:spMkLst>
        </pc:spChg>
        <pc:spChg chg="mod">
          <ac:chgData name="Thomas Reinsch" userId="S::thomas.reinsch@aclue.de::c72c385f-a724-4d13-b323-349fb5b7b46e" providerId="AD" clId="Web-{B091F408-54EB-48FF-B748-A0598ABFC112}" dt="2021-11-06T15:24:33.802" v="2597" actId="20577"/>
          <ac:spMkLst>
            <pc:docMk/>
            <pc:sldMk cId="1990389042" sldId="1090"/>
            <ac:spMk id="3" creationId="{BFFA993A-F7DC-4A14-9309-19F699047E89}"/>
          </ac:spMkLst>
        </pc:spChg>
        <pc:picChg chg="add mod">
          <ac:chgData name="Thomas Reinsch" userId="S::thomas.reinsch@aclue.de::c72c385f-a724-4d13-b323-349fb5b7b46e" providerId="AD" clId="Web-{B091F408-54EB-48FF-B748-A0598ABFC112}" dt="2021-11-06T15:21:27.831" v="2522" actId="1076"/>
          <ac:picMkLst>
            <pc:docMk/>
            <pc:sldMk cId="1990389042" sldId="1090"/>
            <ac:picMk id="5" creationId="{BFE7AD21-D7E3-4F25-B04A-7BA74FE9AFCA}"/>
          </ac:picMkLst>
        </pc:picChg>
      </pc:sldChg>
      <pc:sldChg chg="delSp modSp add mod replId modClrScheme chgLayout">
        <pc:chgData name="Thomas Reinsch" userId="S::thomas.reinsch@aclue.de::c72c385f-a724-4d13-b323-349fb5b7b46e" providerId="AD" clId="Web-{B091F408-54EB-48FF-B748-A0598ABFC112}" dt="2021-11-06T15:35:42.778" v="2650" actId="1076"/>
        <pc:sldMkLst>
          <pc:docMk/>
          <pc:sldMk cId="241230589" sldId="1091"/>
        </pc:sldMkLst>
        <pc:spChg chg="mod">
          <ac:chgData name="Thomas Reinsch" userId="S::thomas.reinsch@aclue.de::c72c385f-a724-4d13-b323-349fb5b7b46e" providerId="AD" clId="Web-{B091F408-54EB-48FF-B748-A0598ABFC112}" dt="2021-11-06T15:34:24.355" v="2641" actId="14100"/>
          <ac:spMkLst>
            <pc:docMk/>
            <pc:sldMk cId="241230589" sldId="1091"/>
            <ac:spMk id="4" creationId="{50372024-B02A-476E-B5B2-91A901F1BFBE}"/>
          </ac:spMkLst>
        </pc:spChg>
        <pc:spChg chg="mod">
          <ac:chgData name="Thomas Reinsch" userId="S::thomas.reinsch@aclue.de::c72c385f-a724-4d13-b323-349fb5b7b46e" providerId="AD" clId="Web-{B091F408-54EB-48FF-B748-A0598ABFC112}" dt="2021-11-06T15:35:20.481" v="2648" actId="1076"/>
          <ac:spMkLst>
            <pc:docMk/>
            <pc:sldMk cId="241230589" sldId="1091"/>
            <ac:spMk id="5" creationId="{D41ABD9F-E6CF-468C-9DC8-62A18D96766A}"/>
          </ac:spMkLst>
        </pc:spChg>
        <pc:spChg chg="mod">
          <ac:chgData name="Thomas Reinsch" userId="S::thomas.reinsch@aclue.de::c72c385f-a724-4d13-b323-349fb5b7b46e" providerId="AD" clId="Web-{B091F408-54EB-48FF-B748-A0598ABFC112}" dt="2021-11-06T15:32:29.151" v="2623" actId="1076"/>
          <ac:spMkLst>
            <pc:docMk/>
            <pc:sldMk cId="241230589" sldId="1091"/>
            <ac:spMk id="8" creationId="{72A586AA-C969-4DEE-B9DD-494EC788696B}"/>
          </ac:spMkLst>
        </pc:spChg>
        <pc:spChg chg="mod">
          <ac:chgData name="Thomas Reinsch" userId="S::thomas.reinsch@aclue.de::c72c385f-a724-4d13-b323-349fb5b7b46e" providerId="AD" clId="Web-{B091F408-54EB-48FF-B748-A0598ABFC112}" dt="2021-11-06T15:35:25.356" v="2649" actId="1076"/>
          <ac:spMkLst>
            <pc:docMk/>
            <pc:sldMk cId="241230589" sldId="1091"/>
            <ac:spMk id="9" creationId="{0671264A-E890-4D6B-B1E9-C60F530244A7}"/>
          </ac:spMkLst>
        </pc:spChg>
        <pc:spChg chg="mod">
          <ac:chgData name="Thomas Reinsch" userId="S::thomas.reinsch@aclue.de::c72c385f-a724-4d13-b323-349fb5b7b46e" providerId="AD" clId="Web-{B091F408-54EB-48FF-B748-A0598ABFC112}" dt="2021-11-06T15:32:02.322" v="2620" actId="1076"/>
          <ac:spMkLst>
            <pc:docMk/>
            <pc:sldMk cId="241230589" sldId="1091"/>
            <ac:spMk id="10" creationId="{37238B2F-D0FB-47E9-980B-3A598E438A72}"/>
          </ac:spMkLst>
        </pc:spChg>
        <pc:spChg chg="mod">
          <ac:chgData name="Thomas Reinsch" userId="S::thomas.reinsch@aclue.de::c72c385f-a724-4d13-b323-349fb5b7b46e" providerId="AD" clId="Web-{B091F408-54EB-48FF-B748-A0598ABFC112}" dt="2021-11-06T15:34:40.543" v="2644" actId="14100"/>
          <ac:spMkLst>
            <pc:docMk/>
            <pc:sldMk cId="241230589" sldId="1091"/>
            <ac:spMk id="12" creationId="{280225C9-A6EC-4A02-8726-AC60E106AD98}"/>
          </ac:spMkLst>
        </pc:spChg>
        <pc:spChg chg="mod">
          <ac:chgData name="Thomas Reinsch" userId="S::thomas.reinsch@aclue.de::c72c385f-a724-4d13-b323-349fb5b7b46e" providerId="AD" clId="Web-{B091F408-54EB-48FF-B748-A0598ABFC112}" dt="2021-11-06T15:34:51.105" v="2646" actId="14100"/>
          <ac:spMkLst>
            <pc:docMk/>
            <pc:sldMk cId="241230589" sldId="1091"/>
            <ac:spMk id="13" creationId="{64725056-93DA-49B1-95B3-44CC75C838BA}"/>
          </ac:spMkLst>
        </pc:spChg>
        <pc:spChg chg="mod">
          <ac:chgData name="Thomas Reinsch" userId="S::thomas.reinsch@aclue.de::c72c385f-a724-4d13-b323-349fb5b7b46e" providerId="AD" clId="Web-{B091F408-54EB-48FF-B748-A0598ABFC112}" dt="2021-11-06T15:35:42.778" v="2650" actId="1076"/>
          <ac:spMkLst>
            <pc:docMk/>
            <pc:sldMk cId="241230589" sldId="1091"/>
            <ac:spMk id="15" creationId="{E70986EA-E64A-4FC6-B640-B6221DADB035}"/>
          </ac:spMkLst>
        </pc:spChg>
        <pc:picChg chg="mod">
          <ac:chgData name="Thomas Reinsch" userId="S::thomas.reinsch@aclue.de::c72c385f-a724-4d13-b323-349fb5b7b46e" providerId="AD" clId="Web-{B091F408-54EB-48FF-B748-A0598ABFC112}" dt="2021-11-06T15:32:52.464" v="2628" actId="1076"/>
          <ac:picMkLst>
            <pc:docMk/>
            <pc:sldMk cId="241230589" sldId="1091"/>
            <ac:picMk id="2" creationId="{AB29BF33-44D4-463F-9786-87C14CA4FCA1}"/>
          </ac:picMkLst>
        </pc:picChg>
        <pc:picChg chg="del">
          <ac:chgData name="Thomas Reinsch" userId="S::thomas.reinsch@aclue.de::c72c385f-a724-4d13-b323-349fb5b7b46e" providerId="AD" clId="Web-{B091F408-54EB-48FF-B748-A0598ABFC112}" dt="2021-11-06T15:30:16.681" v="2610"/>
          <ac:picMkLst>
            <pc:docMk/>
            <pc:sldMk cId="241230589" sldId="1091"/>
            <ac:picMk id="1026" creationId="{47D41898-584A-45B5-858C-196B5D1A4E4F}"/>
          </ac:picMkLst>
        </pc:picChg>
      </pc:sldChg>
      <pc:sldChg chg="addSp delSp modSp add ord replId">
        <pc:chgData name="Thomas Reinsch" userId="S::thomas.reinsch@aclue.de::c72c385f-a724-4d13-b323-349fb5b7b46e" providerId="AD" clId="Web-{B091F408-54EB-48FF-B748-A0598ABFC112}" dt="2021-11-06T21:07:17.081" v="2868" actId="20577"/>
        <pc:sldMkLst>
          <pc:docMk/>
          <pc:sldMk cId="776126314" sldId="1092"/>
        </pc:sldMkLst>
        <pc:spChg chg="del mod">
          <ac:chgData name="Thomas Reinsch" userId="S::thomas.reinsch@aclue.de::c72c385f-a724-4d13-b323-349fb5b7b46e" providerId="AD" clId="Web-{B091F408-54EB-48FF-B748-A0598ABFC112}" dt="2021-11-06T15:50:36.959" v="2822"/>
          <ac:spMkLst>
            <pc:docMk/>
            <pc:sldMk cId="776126314" sldId="1092"/>
            <ac:spMk id="2" creationId="{2BA70922-794C-4381-8089-7646ECA83E1D}"/>
          </ac:spMkLst>
        </pc:spChg>
        <pc:spChg chg="mod">
          <ac:chgData name="Thomas Reinsch" userId="S::thomas.reinsch@aclue.de::c72c385f-a724-4d13-b323-349fb5b7b46e" providerId="AD" clId="Web-{B091F408-54EB-48FF-B748-A0598ABFC112}" dt="2021-11-06T21:07:17.081" v="2868" actId="20577"/>
          <ac:spMkLst>
            <pc:docMk/>
            <pc:sldMk cId="776126314" sldId="1092"/>
            <ac:spMk id="3" creationId="{BFFA993A-F7DC-4A14-9309-19F699047E89}"/>
          </ac:spMkLst>
        </pc:spChg>
        <pc:spChg chg="add mod">
          <ac:chgData name="Thomas Reinsch" userId="S::thomas.reinsch@aclue.de::c72c385f-a724-4d13-b323-349fb5b7b46e" providerId="AD" clId="Web-{B091F408-54EB-48FF-B748-A0598ABFC112}" dt="2021-11-06T15:50:24.881" v="2821" actId="1076"/>
          <ac:spMkLst>
            <pc:docMk/>
            <pc:sldMk cId="776126314" sldId="1092"/>
            <ac:spMk id="5" creationId="{BF94DBE9-D129-4CAA-99A3-CCA660F15EE9}"/>
          </ac:spMkLst>
        </pc:spChg>
      </pc:sldChg>
      <pc:sldChg chg="mod modShow">
        <pc:chgData name="Thomas Reinsch" userId="S::thomas.reinsch@aclue.de::c72c385f-a724-4d13-b323-349fb5b7b46e" providerId="AD" clId="Web-{B091F408-54EB-48FF-B748-A0598ABFC112}" dt="2021-11-06T16:27:26.721" v="2867"/>
        <pc:sldMkLst>
          <pc:docMk/>
          <pc:sldMk cId="2047543176" sldId="1093"/>
        </pc:sldMkLst>
      </pc:sldChg>
    </pc:docChg>
  </pc:docChgLst>
  <pc:docChgLst>
    <pc:chgData name="Jörg Neumann" userId="4e8d60b5-fd42-4295-8064-50d4df7ebefa" providerId="ADAL" clId="{2D0B02F7-498C-4003-9899-2BB864B0ACF7}"/>
    <pc:docChg chg="undo redo custSel addSld delSld modSld modSection">
      <pc:chgData name="Jörg Neumann" userId="4e8d60b5-fd42-4295-8064-50d4df7ebefa" providerId="ADAL" clId="{2D0B02F7-498C-4003-9899-2BB864B0ACF7}" dt="2022-07-02T11:56:54.322" v="47"/>
      <pc:docMkLst>
        <pc:docMk/>
      </pc:docMkLst>
      <pc:sldChg chg="addSp modSp mod modTransition modClrScheme chgLayout">
        <pc:chgData name="Jörg Neumann" userId="4e8d60b5-fd42-4295-8064-50d4df7ebefa" providerId="ADAL" clId="{2D0B02F7-498C-4003-9899-2BB864B0ACF7}" dt="2022-07-02T11:56:54.322" v="47"/>
        <pc:sldMkLst>
          <pc:docMk/>
          <pc:sldMk cId="281282983" sldId="263"/>
        </pc:sldMkLst>
        <pc:spChg chg="mod">
          <ac:chgData name="Jörg Neumann" userId="4e8d60b5-fd42-4295-8064-50d4df7ebefa" providerId="ADAL" clId="{2D0B02F7-498C-4003-9899-2BB864B0ACF7}" dt="2022-07-02T11:56:44.564" v="46" actId="692"/>
          <ac:spMkLst>
            <pc:docMk/>
            <pc:sldMk cId="281282983" sldId="263"/>
            <ac:spMk id="10" creationId="{00000000-0000-0000-0000-000000000000}"/>
          </ac:spMkLst>
        </pc:spChg>
        <pc:spChg chg="mod">
          <ac:chgData name="Jörg Neumann" userId="4e8d60b5-fd42-4295-8064-50d4df7ebefa" providerId="ADAL" clId="{2D0B02F7-498C-4003-9899-2BB864B0ACF7}" dt="2022-07-02T11:56:24.149" v="44" actId="207"/>
          <ac:spMkLst>
            <pc:docMk/>
            <pc:sldMk cId="281282983" sldId="263"/>
            <ac:spMk id="11" creationId="{00000000-0000-0000-0000-000000000000}"/>
          </ac:spMkLst>
        </pc:spChg>
        <pc:spChg chg="mod">
          <ac:chgData name="Jörg Neumann" userId="4e8d60b5-fd42-4295-8064-50d4df7ebefa" providerId="ADAL" clId="{2D0B02F7-498C-4003-9899-2BB864B0ACF7}" dt="2022-07-02T11:56:36.631" v="45" actId="692"/>
          <ac:spMkLst>
            <pc:docMk/>
            <pc:sldMk cId="281282983" sldId="263"/>
            <ac:spMk id="12" creationId="{00000000-0000-0000-0000-000000000000}"/>
          </ac:spMkLst>
        </pc:spChg>
        <pc:spChg chg="mod">
          <ac:chgData name="Jörg Neumann" userId="4e8d60b5-fd42-4295-8064-50d4df7ebefa" providerId="ADAL" clId="{2D0B02F7-498C-4003-9899-2BB864B0ACF7}" dt="2022-07-02T11:56:24.149" v="44" actId="207"/>
          <ac:spMkLst>
            <pc:docMk/>
            <pc:sldMk cId="281282983" sldId="263"/>
            <ac:spMk id="13" creationId="{00000000-0000-0000-0000-000000000000}"/>
          </ac:spMkLst>
        </pc:spChg>
        <pc:spChg chg="add mod">
          <ac:chgData name="Jörg Neumann" userId="4e8d60b5-fd42-4295-8064-50d4df7ebefa" providerId="ADAL" clId="{2D0B02F7-498C-4003-9899-2BB864B0ACF7}" dt="2022-07-02T11:55:40.443" v="42" actId="20577"/>
          <ac:spMkLst>
            <pc:docMk/>
            <pc:sldMk cId="281282983" sldId="263"/>
            <ac:spMk id="22" creationId="{9F6BDB59-1B3D-0560-B8F4-7FFFB992FADC}"/>
          </ac:spMkLst>
        </pc:spChg>
      </pc:sldChg>
      <pc:sldChg chg="del">
        <pc:chgData name="Jörg Neumann" userId="4e8d60b5-fd42-4295-8064-50d4df7ebefa" providerId="ADAL" clId="{2D0B02F7-498C-4003-9899-2BB864B0ACF7}" dt="2022-07-02T11:46:19.112" v="15" actId="47"/>
        <pc:sldMkLst>
          <pc:docMk/>
          <pc:sldMk cId="1349580643" sldId="921"/>
        </pc:sldMkLst>
      </pc:sldChg>
      <pc:sldChg chg="modSp mod">
        <pc:chgData name="Jörg Neumann" userId="4e8d60b5-fd42-4295-8064-50d4df7ebefa" providerId="ADAL" clId="{2D0B02F7-498C-4003-9899-2BB864B0ACF7}" dt="2022-07-02T11:53:12.230" v="34" actId="2711"/>
        <pc:sldMkLst>
          <pc:docMk/>
          <pc:sldMk cId="3485380263" sldId="951"/>
        </pc:sldMkLst>
        <pc:spChg chg="mod">
          <ac:chgData name="Jörg Neumann" userId="4e8d60b5-fd42-4295-8064-50d4df7ebefa" providerId="ADAL" clId="{2D0B02F7-498C-4003-9899-2BB864B0ACF7}" dt="2022-07-02T11:53:12.230" v="34" actId="2711"/>
          <ac:spMkLst>
            <pc:docMk/>
            <pc:sldMk cId="3485380263" sldId="951"/>
            <ac:spMk id="2" creationId="{3E949FB1-8D61-41EF-9A69-A0D1272DEF61}"/>
          </ac:spMkLst>
        </pc:spChg>
        <pc:spChg chg="mod">
          <ac:chgData name="Jörg Neumann" userId="4e8d60b5-fd42-4295-8064-50d4df7ebefa" providerId="ADAL" clId="{2D0B02F7-498C-4003-9899-2BB864B0ACF7}" dt="2022-07-02T11:53:12.230" v="34" actId="2711"/>
          <ac:spMkLst>
            <pc:docMk/>
            <pc:sldMk cId="3485380263" sldId="951"/>
            <ac:spMk id="5" creationId="{26488596-6C21-4E8D-AD3B-DE5AAC4CBD93}"/>
          </ac:spMkLst>
        </pc:spChg>
        <pc:spChg chg="mod">
          <ac:chgData name="Jörg Neumann" userId="4e8d60b5-fd42-4295-8064-50d4df7ebefa" providerId="ADAL" clId="{2D0B02F7-498C-4003-9899-2BB864B0ACF7}" dt="2022-07-02T11:53:12.230" v="34" actId="2711"/>
          <ac:spMkLst>
            <pc:docMk/>
            <pc:sldMk cId="3485380263" sldId="951"/>
            <ac:spMk id="6" creationId="{3999CCED-3575-4DDA-AF92-6AB4368F322E}"/>
          </ac:spMkLst>
        </pc:spChg>
        <pc:spChg chg="mod">
          <ac:chgData name="Jörg Neumann" userId="4e8d60b5-fd42-4295-8064-50d4df7ebefa" providerId="ADAL" clId="{2D0B02F7-498C-4003-9899-2BB864B0ACF7}" dt="2022-07-02T11:53:12.230" v="34" actId="2711"/>
          <ac:spMkLst>
            <pc:docMk/>
            <pc:sldMk cId="3485380263" sldId="951"/>
            <ac:spMk id="8" creationId="{8A848407-A2BA-43A6-93F6-142D1F7381C3}"/>
          </ac:spMkLst>
        </pc:spChg>
      </pc:sldChg>
      <pc:sldChg chg="del">
        <pc:chgData name="Jörg Neumann" userId="4e8d60b5-fd42-4295-8064-50d4df7ebefa" providerId="ADAL" clId="{2D0B02F7-498C-4003-9899-2BB864B0ACF7}" dt="2022-07-02T11:46:19.112" v="15" actId="47"/>
        <pc:sldMkLst>
          <pc:docMk/>
          <pc:sldMk cId="1131052942" sldId="952"/>
        </pc:sldMkLst>
      </pc:sldChg>
      <pc:sldChg chg="addSp delSp modSp mod modAnim">
        <pc:chgData name="Jörg Neumann" userId="4e8d60b5-fd42-4295-8064-50d4df7ebefa" providerId="ADAL" clId="{2D0B02F7-498C-4003-9899-2BB864B0ACF7}" dt="2022-07-02T11:50:31.896" v="19"/>
        <pc:sldMkLst>
          <pc:docMk/>
          <pc:sldMk cId="196955355" sldId="11073"/>
        </pc:sldMkLst>
        <pc:spChg chg="add mod">
          <ac:chgData name="Jörg Neumann" userId="4e8d60b5-fd42-4295-8064-50d4df7ebefa" providerId="ADAL" clId="{2D0B02F7-498C-4003-9899-2BB864B0ACF7}" dt="2022-07-02T11:50:28.357" v="18"/>
          <ac:spMkLst>
            <pc:docMk/>
            <pc:sldMk cId="196955355" sldId="11073"/>
            <ac:spMk id="12" creationId="{DACAB11A-9CB7-9ED0-F960-420E8F365EA3}"/>
          </ac:spMkLst>
        </pc:spChg>
        <pc:spChg chg="add mod">
          <ac:chgData name="Jörg Neumann" userId="4e8d60b5-fd42-4295-8064-50d4df7ebefa" providerId="ADAL" clId="{2D0B02F7-498C-4003-9899-2BB864B0ACF7}" dt="2022-07-02T11:50:28.357" v="18"/>
          <ac:spMkLst>
            <pc:docMk/>
            <pc:sldMk cId="196955355" sldId="11073"/>
            <ac:spMk id="14" creationId="{B7B897CA-18A0-8CFC-0D97-503ED3F216D1}"/>
          </ac:spMkLst>
        </pc:spChg>
        <pc:spChg chg="del">
          <ac:chgData name="Jörg Neumann" userId="4e8d60b5-fd42-4295-8064-50d4df7ebefa" providerId="ADAL" clId="{2D0B02F7-498C-4003-9899-2BB864B0ACF7}" dt="2022-07-02T11:50:27.514" v="17" actId="478"/>
          <ac:spMkLst>
            <pc:docMk/>
            <pc:sldMk cId="196955355" sldId="11073"/>
            <ac:spMk id="19" creationId="{819E793C-AF0E-E01A-C8DE-64E5608AF114}"/>
          </ac:spMkLst>
        </pc:spChg>
        <pc:picChg chg="add mod">
          <ac:chgData name="Jörg Neumann" userId="4e8d60b5-fd42-4295-8064-50d4df7ebefa" providerId="ADAL" clId="{2D0B02F7-498C-4003-9899-2BB864B0ACF7}" dt="2022-07-02T11:50:28.357" v="18"/>
          <ac:picMkLst>
            <pc:docMk/>
            <pc:sldMk cId="196955355" sldId="11073"/>
            <ac:picMk id="11" creationId="{16017C80-D085-0E4C-80F0-D2D82822647D}"/>
          </ac:picMkLst>
        </pc:picChg>
        <pc:picChg chg="add mod">
          <ac:chgData name="Jörg Neumann" userId="4e8d60b5-fd42-4295-8064-50d4df7ebefa" providerId="ADAL" clId="{2D0B02F7-498C-4003-9899-2BB864B0ACF7}" dt="2022-07-02T11:50:28.357" v="18"/>
          <ac:picMkLst>
            <pc:docMk/>
            <pc:sldMk cId="196955355" sldId="11073"/>
            <ac:picMk id="13" creationId="{33038C9E-5C6B-1B52-45BB-6D68F978F94A}"/>
          </ac:picMkLst>
        </pc:picChg>
        <pc:picChg chg="del">
          <ac:chgData name="Jörg Neumann" userId="4e8d60b5-fd42-4295-8064-50d4df7ebefa" providerId="ADAL" clId="{2D0B02F7-498C-4003-9899-2BB864B0ACF7}" dt="2022-07-02T11:50:27.514" v="17" actId="478"/>
          <ac:picMkLst>
            <pc:docMk/>
            <pc:sldMk cId="196955355" sldId="11073"/>
            <ac:picMk id="18" creationId="{4BDD5ABF-FA49-5D50-F716-8961172AFF1E}"/>
          </ac:picMkLst>
        </pc:picChg>
      </pc:sldChg>
      <pc:sldChg chg="addSp delSp modSp mod">
        <pc:chgData name="Jörg Neumann" userId="4e8d60b5-fd42-4295-8064-50d4df7ebefa" providerId="ADAL" clId="{2D0B02F7-498C-4003-9899-2BB864B0ACF7}" dt="2022-07-02T11:51:45.848" v="27" actId="166"/>
        <pc:sldMkLst>
          <pc:docMk/>
          <pc:sldMk cId="2053321491" sldId="11077"/>
        </pc:sldMkLst>
        <pc:spChg chg="add mod">
          <ac:chgData name="Jörg Neumann" userId="4e8d60b5-fd42-4295-8064-50d4df7ebefa" providerId="ADAL" clId="{2D0B02F7-498C-4003-9899-2BB864B0ACF7}" dt="2022-07-02T11:51:02.865" v="23"/>
          <ac:spMkLst>
            <pc:docMk/>
            <pc:sldMk cId="2053321491" sldId="11077"/>
            <ac:spMk id="12" creationId="{90ACD1BF-4E50-7E48-5D4C-763102CB070C}"/>
          </ac:spMkLst>
        </pc:spChg>
        <pc:spChg chg="add mod">
          <ac:chgData name="Jörg Neumann" userId="4e8d60b5-fd42-4295-8064-50d4df7ebefa" providerId="ADAL" clId="{2D0B02F7-498C-4003-9899-2BB864B0ACF7}" dt="2022-07-02T11:51:02.865" v="23"/>
          <ac:spMkLst>
            <pc:docMk/>
            <pc:sldMk cId="2053321491" sldId="11077"/>
            <ac:spMk id="14" creationId="{482D7B1B-677F-2062-B0C7-94A5B456C5CD}"/>
          </ac:spMkLst>
        </pc:spChg>
        <pc:spChg chg="del">
          <ac:chgData name="Jörg Neumann" userId="4e8d60b5-fd42-4295-8064-50d4df7ebefa" providerId="ADAL" clId="{2D0B02F7-498C-4003-9899-2BB864B0ACF7}" dt="2022-07-02T11:51:01.974" v="22" actId="478"/>
          <ac:spMkLst>
            <pc:docMk/>
            <pc:sldMk cId="2053321491" sldId="11077"/>
            <ac:spMk id="19" creationId="{5DBA4073-49D0-7298-9D88-9A0AB4013A3C}"/>
          </ac:spMkLst>
        </pc:spChg>
        <pc:picChg chg="add mod">
          <ac:chgData name="Jörg Neumann" userId="4e8d60b5-fd42-4295-8064-50d4df7ebefa" providerId="ADAL" clId="{2D0B02F7-498C-4003-9899-2BB864B0ACF7}" dt="2022-07-02T11:51:02.865" v="23"/>
          <ac:picMkLst>
            <pc:docMk/>
            <pc:sldMk cId="2053321491" sldId="11077"/>
            <ac:picMk id="11" creationId="{DE81048E-E712-D064-B928-29AABA9666BC}"/>
          </ac:picMkLst>
        </pc:picChg>
        <pc:picChg chg="add mod">
          <ac:chgData name="Jörg Neumann" userId="4e8d60b5-fd42-4295-8064-50d4df7ebefa" providerId="ADAL" clId="{2D0B02F7-498C-4003-9899-2BB864B0ACF7}" dt="2022-07-02T11:51:02.865" v="23"/>
          <ac:picMkLst>
            <pc:docMk/>
            <pc:sldMk cId="2053321491" sldId="11077"/>
            <ac:picMk id="13" creationId="{5086E9E0-2C45-262A-4D99-B861AE468EA2}"/>
          </ac:picMkLst>
        </pc:picChg>
        <pc:picChg chg="del">
          <ac:chgData name="Jörg Neumann" userId="4e8d60b5-fd42-4295-8064-50d4df7ebefa" providerId="ADAL" clId="{2D0B02F7-498C-4003-9899-2BB864B0ACF7}" dt="2022-07-02T11:51:01.974" v="22" actId="478"/>
          <ac:picMkLst>
            <pc:docMk/>
            <pc:sldMk cId="2053321491" sldId="11077"/>
            <ac:picMk id="18" creationId="{31049799-ECD0-0B05-5A21-9DE3784871BC}"/>
          </ac:picMkLst>
        </pc:picChg>
        <pc:picChg chg="mod ord">
          <ac:chgData name="Jörg Neumann" userId="4e8d60b5-fd42-4295-8064-50d4df7ebefa" providerId="ADAL" clId="{2D0B02F7-498C-4003-9899-2BB864B0ACF7}" dt="2022-07-02T11:51:45.848" v="27" actId="166"/>
          <ac:picMkLst>
            <pc:docMk/>
            <pc:sldMk cId="2053321491" sldId="11077"/>
            <ac:picMk id="38" creationId="{B685FBBD-795F-4939-97A4-3B125B3F0676}"/>
          </ac:picMkLst>
        </pc:picChg>
      </pc:sldChg>
      <pc:sldChg chg="add del">
        <pc:chgData name="Jörg Neumann" userId="4e8d60b5-fd42-4295-8064-50d4df7ebefa" providerId="ADAL" clId="{2D0B02F7-498C-4003-9899-2BB864B0ACF7}" dt="2022-07-02T11:50:41.981" v="20" actId="47"/>
        <pc:sldMkLst>
          <pc:docMk/>
          <pc:sldMk cId="2019353285" sldId="11078"/>
        </pc:sldMkLst>
      </pc:sldChg>
      <pc:sldChg chg="modSp add mod">
        <pc:chgData name="Jörg Neumann" userId="4e8d60b5-fd42-4295-8064-50d4df7ebefa" providerId="ADAL" clId="{2D0B02F7-498C-4003-9899-2BB864B0ACF7}" dt="2022-07-02T11:52:05.535" v="31" actId="1076"/>
        <pc:sldMkLst>
          <pc:docMk/>
          <pc:sldMk cId="2421452084" sldId="11078"/>
        </pc:sldMkLst>
        <pc:spChg chg="ord">
          <ac:chgData name="Jörg Neumann" userId="4e8d60b5-fd42-4295-8064-50d4df7ebefa" providerId="ADAL" clId="{2D0B02F7-498C-4003-9899-2BB864B0ACF7}" dt="2022-07-02T11:51:42.017" v="26" actId="166"/>
          <ac:spMkLst>
            <pc:docMk/>
            <pc:sldMk cId="2421452084" sldId="11078"/>
            <ac:spMk id="14" creationId="{482D7B1B-677F-2062-B0C7-94A5B456C5CD}"/>
          </ac:spMkLst>
        </pc:spChg>
        <pc:picChg chg="mod ord">
          <ac:chgData name="Jörg Neumann" userId="4e8d60b5-fd42-4295-8064-50d4df7ebefa" providerId="ADAL" clId="{2D0B02F7-498C-4003-9899-2BB864B0ACF7}" dt="2022-07-02T11:52:05.535" v="31" actId="1076"/>
          <ac:picMkLst>
            <pc:docMk/>
            <pc:sldMk cId="2421452084" sldId="11078"/>
            <ac:picMk id="38" creationId="{B685FBBD-795F-4939-97A4-3B125B3F0676}"/>
          </ac:picMkLst>
        </pc:picChg>
      </pc:sldChg>
    </pc:docChg>
  </pc:docChgLst>
  <pc:docChgLst>
    <pc:chgData name="Robin Müller" userId="S::robin.mueller@aclue.de::60926dc3-02ad-4d20-8df1-8b94517758bd" providerId="AD" clId="Web-{BB5BEECA-B08F-19C4-DEBF-BF94FDAF2E79}"/>
    <pc:docChg chg="modSld">
      <pc:chgData name="Robin Müller" userId="S::robin.mueller@aclue.de::60926dc3-02ad-4d20-8df1-8b94517758bd" providerId="AD" clId="Web-{BB5BEECA-B08F-19C4-DEBF-BF94FDAF2E79}" dt="2022-04-25T09:51:51.084" v="20"/>
      <pc:docMkLst>
        <pc:docMk/>
      </pc:docMkLst>
      <pc:sldChg chg="addSp delSp modSp">
        <pc:chgData name="Robin Müller" userId="S::robin.mueller@aclue.de::60926dc3-02ad-4d20-8df1-8b94517758bd" providerId="AD" clId="Web-{BB5BEECA-B08F-19C4-DEBF-BF94FDAF2E79}" dt="2022-04-25T09:51:51.084" v="20"/>
        <pc:sldMkLst>
          <pc:docMk/>
          <pc:sldMk cId="3485380263" sldId="951"/>
        </pc:sldMkLst>
        <pc:spChg chg="mod ord topLvl">
          <ac:chgData name="Robin Müller" userId="S::robin.mueller@aclue.de::60926dc3-02ad-4d20-8df1-8b94517758bd" providerId="AD" clId="Web-{BB5BEECA-B08F-19C4-DEBF-BF94FDAF2E79}" dt="2022-04-25T09:51:12.504" v="15"/>
          <ac:spMkLst>
            <pc:docMk/>
            <pc:sldMk cId="3485380263" sldId="951"/>
            <ac:spMk id="2" creationId="{3E949FB1-8D61-41EF-9A69-A0D1272DEF61}"/>
          </ac:spMkLst>
        </pc:spChg>
        <pc:spChg chg="add del mod ord">
          <ac:chgData name="Robin Müller" userId="S::robin.mueller@aclue.de::60926dc3-02ad-4d20-8df1-8b94517758bd" providerId="AD" clId="Web-{BB5BEECA-B08F-19C4-DEBF-BF94FDAF2E79}" dt="2022-04-25T09:51:33.505" v="19" actId="1076"/>
          <ac:spMkLst>
            <pc:docMk/>
            <pc:sldMk cId="3485380263" sldId="951"/>
            <ac:spMk id="5" creationId="{26488596-6C21-4E8D-AD3B-DE5AAC4CBD93}"/>
          </ac:spMkLst>
        </pc:spChg>
        <pc:spChg chg="topLvl">
          <ac:chgData name="Robin Müller" userId="S::robin.mueller@aclue.de::60926dc3-02ad-4d20-8df1-8b94517758bd" providerId="AD" clId="Web-{BB5BEECA-B08F-19C4-DEBF-BF94FDAF2E79}" dt="2022-04-25T09:50:56.581" v="14"/>
          <ac:spMkLst>
            <pc:docMk/>
            <pc:sldMk cId="3485380263" sldId="951"/>
            <ac:spMk id="6" creationId="{3999CCED-3575-4DDA-AF92-6AB4368F322E}"/>
          </ac:spMkLst>
        </pc:spChg>
        <pc:grpChg chg="del mod">
          <ac:chgData name="Robin Müller" userId="S::robin.mueller@aclue.de::60926dc3-02ad-4d20-8df1-8b94517758bd" providerId="AD" clId="Web-{BB5BEECA-B08F-19C4-DEBF-BF94FDAF2E79}" dt="2022-04-25T09:50:56.581" v="14"/>
          <ac:grpSpMkLst>
            <pc:docMk/>
            <pc:sldMk cId="3485380263" sldId="951"/>
            <ac:grpSpMk id="3" creationId="{BEA65F99-FFC7-4460-B1FB-5267D7C5A6D7}"/>
          </ac:grpSpMkLst>
        </pc:grpChg>
        <pc:grpChg chg="add">
          <ac:chgData name="Robin Müller" userId="S::robin.mueller@aclue.de::60926dc3-02ad-4d20-8df1-8b94517758bd" providerId="AD" clId="Web-{BB5BEECA-B08F-19C4-DEBF-BF94FDAF2E79}" dt="2022-04-25T09:51:51.084" v="20"/>
          <ac:grpSpMkLst>
            <pc:docMk/>
            <pc:sldMk cId="3485380263" sldId="951"/>
            <ac:grpSpMk id="7" creationId="{4D802C15-3A24-020C-7FAB-B86903001108}"/>
          </ac:grpSpMkLst>
        </pc:grpChg>
        <pc:picChg chg="ord">
          <ac:chgData name="Robin Müller" userId="S::robin.mueller@aclue.de::60926dc3-02ad-4d20-8df1-8b94517758bd" providerId="AD" clId="Web-{BB5BEECA-B08F-19C4-DEBF-BF94FDAF2E79}" dt="2022-04-25T09:51:21.645" v="17"/>
          <ac:picMkLst>
            <pc:docMk/>
            <pc:sldMk cId="3485380263" sldId="951"/>
            <ac:picMk id="4" creationId="{01F009A0-6743-4BC8-9E2D-7F336BA0DD5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C4EC96B-85C5-4C56-A22A-082B4575DFF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74263E4-563F-4BC6-B8FC-265DF4265C4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0DEB10-8135-4B1C-BF89-1BC45B91C24D}" type="datetimeFigureOut">
              <a:rPr lang="de-DE" smtClean="0"/>
              <a:t>07.07.2022</a:t>
            </a:fld>
            <a:endParaRPr lang="de-DE"/>
          </a:p>
        </p:txBody>
      </p:sp>
      <p:sp>
        <p:nvSpPr>
          <p:cNvPr id="4" name="Folienbildplatzhalter 3">
            <a:extLst>
              <a:ext uri="{FF2B5EF4-FFF2-40B4-BE49-F238E27FC236}">
                <a16:creationId xmlns:a16="http://schemas.microsoft.com/office/drawing/2014/main" id="{522F1C50-BC3B-4357-82F2-2AF556220D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>
            <a:extLst>
              <a:ext uri="{FF2B5EF4-FFF2-40B4-BE49-F238E27FC236}">
                <a16:creationId xmlns:a16="http://schemas.microsoft.com/office/drawing/2014/main" id="{2F3D1D9F-A9BE-4F89-B22B-5FC57B087C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784F601-4377-4350-B45B-A5A5F66658E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02F96F1-4F26-459B-874B-10E95B9AB3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FA6DD6-103B-4D8D-A9E5-C3EA39CD7EF1}" type="slidenum">
              <a:rPr lang="de-DE" smtClean="0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5LFf4E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5n6st9su" TargetMode="External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A6DD6-103B-4D8D-A9E5-C3EA39CD7EF1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25399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https://codepen.io/robin-mueller-aclue/pen/JjyLbmw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A6DD6-103B-4D8D-A9E5-C3EA39CD7EF1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9140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Nicht mit purem CSS erreichbar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A6DD6-103B-4D8D-A9E5-C3EA39CD7EF1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6029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err="1"/>
              <a:t>Redesign</a:t>
            </a:r>
            <a:r>
              <a:rPr lang="de-DE"/>
              <a:t> + Wie sieht es in unserem Projekt aus? Wo wird </a:t>
            </a:r>
            <a:r>
              <a:rPr lang="de-DE" err="1"/>
              <a:t>Grid</a:t>
            </a:r>
            <a:r>
              <a:rPr lang="de-DE"/>
              <a:t>, wo Flex benutzt?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A6DD6-103B-4D8D-A9E5-C3EA39CD7EF1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7216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Layout</a:t>
            </a:r>
          </a:p>
          <a:p>
            <a:pPr marL="228600" indent="-228600">
              <a:buAutoNum type="arabicPeriod"/>
            </a:pPr>
            <a:r>
              <a:rPr lang="de-DE" dirty="0"/>
              <a:t>Components</a:t>
            </a:r>
          </a:p>
          <a:p>
            <a:pPr marL="228600" indent="-228600">
              <a:buAutoNum type="arabicPeriod"/>
            </a:pPr>
            <a:r>
              <a:rPr lang="de-DE" dirty="0"/>
              <a:t>Kommunikation</a:t>
            </a:r>
          </a:p>
          <a:p>
            <a:pPr marL="228600" indent="-228600">
              <a:buAutoNum type="arabicPeriod"/>
            </a:pPr>
            <a:r>
              <a:rPr lang="de-DE" dirty="0" err="1"/>
              <a:t>DevOps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FA6DD6-103B-4D8D-A9E5-C3EA39CD7EF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04347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Sematik</a:t>
            </a:r>
            <a:r>
              <a:rPr lang="de-DE"/>
              <a:t>: Elemente sind nicht selbsterklärend</a:t>
            </a:r>
          </a:p>
          <a:p>
            <a:r>
              <a:rPr lang="de-DE"/>
              <a:t>Intransparenz: Es ist nicht ersichtlich was zur Laufzeit passieren wird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Anpassungen: Customizing ist schwierig, da Markup und Code im jeweiligen Framework vermengt sind &amp; es kein Customizing-Modell gibt (Templates)</a:t>
            </a:r>
          </a:p>
          <a:p>
            <a:endParaRPr lang="de-DE"/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3B63D3-878F-48A2-981E-98372AC3D2E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9299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Semantik: Die Bedeutung ist ersichtlich</a:t>
            </a:r>
          </a:p>
          <a:p>
            <a:r>
              <a:rPr lang="de-DE"/>
              <a:t>Konfiguration: erfolgt über Attribute die auf Eigenschaften der Komponente mappen / Anpassungen des Layouts über Template möglich</a:t>
            </a:r>
          </a:p>
          <a:p>
            <a:r>
              <a:rPr lang="de-DE"/>
              <a:t>Import: Es wird ein Package aus HTML/CSS und JavaScript importiert</a:t>
            </a:r>
          </a:p>
          <a:p>
            <a:r>
              <a:rPr lang="de-DE" err="1"/>
              <a:t>Local</a:t>
            </a:r>
            <a:r>
              <a:rPr lang="de-DE"/>
              <a:t> </a:t>
            </a:r>
            <a:r>
              <a:rPr lang="de-DE" err="1"/>
              <a:t>Scope</a:t>
            </a:r>
            <a:r>
              <a:rPr lang="de-DE"/>
              <a:t>: Alle IDs und CSS-Klassen sind lokal!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3B63D3-878F-48A2-981E-98372AC3D2E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1870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HTML-Imports werden zukünftig durch ES6 Modules ersetzt!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3B63D3-878F-48A2-981E-98372AC3D2E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13255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>
                <a:hlinkClick r:id="rId3"/>
              </a:rPr>
              <a:t>https://bit.ly/35LFf4E</a:t>
            </a:r>
            <a:endParaRPr lang="de-DE" sz="1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D72E30-60AF-4FBD-8388-44FA9E200C66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30375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https://codepen.io/collection/bNqxkx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2E30-60AF-4FBD-8388-44FA9E200C66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59298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Was braucht man?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cap="none">
                <a:solidFill>
                  <a:schemeClr val="tx1"/>
                </a:solidFill>
              </a:rPr>
              <a:t>Repository für alle wiederverwendbaren Elemente (Komponenten, Styles, Assets, …)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cap="none">
                <a:solidFill>
                  <a:schemeClr val="tx1"/>
                </a:solidFill>
              </a:rPr>
              <a:t>Gute Dokumentation der Elemente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cap="none">
                <a:solidFill>
                  <a:schemeClr val="tx1"/>
                </a:solidFill>
              </a:rPr>
              <a:t>Pattern Library muss von </a:t>
            </a:r>
            <a:r>
              <a:rPr lang="de-DE" cap="none" err="1">
                <a:solidFill>
                  <a:schemeClr val="tx1"/>
                </a:solidFill>
              </a:rPr>
              <a:t>Microfrontends</a:t>
            </a:r>
            <a:r>
              <a:rPr lang="de-DE" cap="none">
                <a:solidFill>
                  <a:schemeClr val="tx1"/>
                </a:solidFill>
              </a:rPr>
              <a:t> eingebunden werden können (z.B. als NPM Package)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A6DD6-103B-4D8D-A9E5-C3EA39CD7EF1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6841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OneDrive - Aclue GmbH\Dokumente\Weiterbildung\Workshops\Web Frontend\Scripts\Robin\1 - Composition.txt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A6DD6-103B-4D8D-A9E5-C3EA39CD7EF1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7524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https://github.com/aclue-de/FrontendWorkshop_PatternLibrary/tree/webcomponents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A6DD6-103B-4D8D-A9E5-C3EA39CD7EF1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65976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https://github.com/aclue-de/FrontendWorkshop_PatternLibrary/tree/bundling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A6DD6-103B-4D8D-A9E5-C3EA39CD7EF1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95509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https://github.com/aclue-de/FrontendWorkshop_PatternLibrary/tree/bundling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A6DD6-103B-4D8D-A9E5-C3EA39CD7EF1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66949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A6DD6-103B-4D8D-A9E5-C3EA39CD7EF1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79644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https://github.com/aclue-de/FrontendWorkshop_PatternLibrary/tree/publish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A6DD6-103B-4D8D-A9E5-C3EA39CD7EF1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51950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https://github.com/aclue-de/FrontendWorkshop_Storybook/tree/web-components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A6DD6-103B-4D8D-A9E5-C3EA39CD7EF1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84167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>
                <a:latin typeface="+mj-lt"/>
                <a:hlinkClick r:id="rId3"/>
              </a:rPr>
              <a:t>https://tinyurl.com/5n6st9su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A6DD6-103B-4D8D-A9E5-C3EA39CD7EF1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79959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https://googlechromelabs.github.io/houdini-samples/animation-worklet/twitter-hidey-bar/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72E30-60AF-4FBD-8388-44FA9E200C66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20766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Typed</a:t>
            </a:r>
            <a:r>
              <a:rPr lang="de-DE"/>
              <a:t> OM</a:t>
            </a:r>
          </a:p>
          <a:p>
            <a:r>
              <a:rPr lang="de-DE"/>
              <a:t>https://houdini.glitch.me/typed-om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72E30-60AF-4FBD-8388-44FA9E200C66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1984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https://codepen.io/collection/waJZjx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D72E30-60AF-4FBD-8388-44FA9E200C66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6072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Von Resize bis </a:t>
            </a:r>
            <a:r>
              <a:rPr lang="de-DE" err="1"/>
              <a:t>Redesign</a:t>
            </a:r>
            <a:r>
              <a:rPr lang="de-DE"/>
              <a:t> wird die Umsetzung immer komplexer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A6DD6-103B-4D8D-A9E5-C3EA39CD7EF1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0203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Größe passt sich dem Device an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Horizontale Scrollbalken vermeiden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Beispiel App bar: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Was soll sich bewegen?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Keine Verzerrung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Wenn zu wenig Platz ist, was soll verschwinden?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A6DD6-103B-4D8D-A9E5-C3EA39CD7EF1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360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https://codepen.io/robin-mueller-aclue/pen/GRvxNBg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A6DD6-103B-4D8D-A9E5-C3EA39CD7EF1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6049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/>
              <a:t>Container passen sich </a:t>
            </a:r>
            <a:r>
              <a:rPr lang="de-DE" err="1"/>
              <a:t>Deviceformat</a:t>
            </a:r>
            <a:r>
              <a:rPr lang="de-DE"/>
              <a:t> an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/>
              <a:t>Optimaler Flow/Lesbarkeit bei breitem oder schmalem Device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A6DD6-103B-4D8D-A9E5-C3EA39CD7EF1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728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https://codepen.io/robin-mueller-aclue/pen/vYJRywY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A6DD6-103B-4D8D-A9E5-C3EA39CD7EF1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9424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Responsive Design Strategie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A6DD6-103B-4D8D-A9E5-C3EA39CD7EF1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957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2400"/>
              </a:spcBef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309060193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Boden enthält.&#10;&#10;Automatisch generierte Beschreibung">
            <a:extLst>
              <a:ext uri="{FF2B5EF4-FFF2-40B4-BE49-F238E27FC236}">
                <a16:creationId xmlns:a16="http://schemas.microsoft.com/office/drawing/2014/main" id="{A42618D9-EE4F-460D-AA6D-962BAA53EA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985"/>
          <a:stretch/>
        </p:blipFill>
        <p:spPr>
          <a:xfrm>
            <a:off x="-1" y="-26336"/>
            <a:ext cx="12192001" cy="68843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12717" y="2497976"/>
            <a:ext cx="8566567" cy="18620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0" lang="en-US" sz="11500" b="0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he unseen" pitchFamily="2" charset="0"/>
                <a:cs typeface="Avenir Book"/>
              </a:rPr>
              <a:t>DEMO</a:t>
            </a:r>
            <a:endParaRPr lang="en-US" sz="2000" b="0" cap="none" spc="0">
              <a:ln>
                <a:noFill/>
              </a:ln>
              <a:solidFill>
                <a:srgbClr val="FFFF00"/>
              </a:solidFill>
              <a:effectLst/>
              <a:latin typeface="the unsee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81463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Q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Boden enthält.&#10;&#10;Automatisch generierte Beschreibung">
            <a:extLst>
              <a:ext uri="{FF2B5EF4-FFF2-40B4-BE49-F238E27FC236}">
                <a16:creationId xmlns:a16="http://schemas.microsoft.com/office/drawing/2014/main" id="{2EAAFB35-C6AB-462A-A899-49B4ECB9D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985"/>
          <a:stretch/>
        </p:blipFill>
        <p:spPr>
          <a:xfrm>
            <a:off x="-1" y="-26336"/>
            <a:ext cx="12192001" cy="6884336"/>
          </a:xfrm>
          <a:prstGeom prst="rect">
            <a:avLst/>
          </a:prstGeom>
        </p:spPr>
      </p:pic>
      <p:sp>
        <p:nvSpPr>
          <p:cNvPr id="5" name="TextBox 3"/>
          <p:cNvSpPr txBox="1"/>
          <p:nvPr/>
        </p:nvSpPr>
        <p:spPr>
          <a:xfrm>
            <a:off x="3313828" y="2105561"/>
            <a:ext cx="55643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00" b="0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he unseen" pitchFamily="2" charset="0"/>
                <a:cs typeface="Avenir Book"/>
              </a:rPr>
              <a:t>Q </a:t>
            </a:r>
            <a:r>
              <a:rPr kumimoji="0" lang="en-US" sz="11500" b="0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he unseen" pitchFamily="2" charset="0"/>
                <a:cs typeface="Avenir Book"/>
              </a:rPr>
              <a:t>&amp;</a:t>
            </a:r>
            <a:r>
              <a:rPr kumimoji="0" lang="en-US" sz="16600" b="0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he unseen" pitchFamily="2" charset="0"/>
                <a:cs typeface="Avenir Book"/>
              </a:rPr>
              <a:t> A</a:t>
            </a:r>
          </a:p>
        </p:txBody>
      </p:sp>
    </p:spTree>
    <p:extLst>
      <p:ext uri="{BB962C8B-B14F-4D97-AF65-F5344CB8AC3E}">
        <p14:creationId xmlns:p14="http://schemas.microsoft.com/office/powerpoint/2010/main" val="244370717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2400"/>
              </a:spcBef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352527007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az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1">
            <a:extLst>
              <a:ext uri="{FF2B5EF4-FFF2-40B4-BE49-F238E27FC236}">
                <a16:creationId xmlns:a16="http://schemas.microsoft.com/office/drawing/2014/main" id="{AC58FD25-A42B-4E39-81CA-D1F91A0DA3B8}"/>
              </a:ext>
            </a:extLst>
          </p:cNvPr>
          <p:cNvSpPr/>
          <p:nvPr userDrawn="1"/>
        </p:nvSpPr>
        <p:spPr>
          <a:xfrm>
            <a:off x="-11760" y="6178092"/>
            <a:ext cx="12203760" cy="351289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1">
            <a:extLst>
              <a:ext uri="{FF2B5EF4-FFF2-40B4-BE49-F238E27FC236}">
                <a16:creationId xmlns:a16="http://schemas.microsoft.com/office/drawing/2014/main" id="{4BCFCF11-C87A-4F2C-9B6F-E927968C4D13}"/>
              </a:ext>
            </a:extLst>
          </p:cNvPr>
          <p:cNvSpPr/>
          <p:nvPr userDrawn="1"/>
        </p:nvSpPr>
        <p:spPr>
          <a:xfrm>
            <a:off x="0" y="6519539"/>
            <a:ext cx="12192000" cy="35128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" name="Gruppieren 46">
            <a:extLst>
              <a:ext uri="{FF2B5EF4-FFF2-40B4-BE49-F238E27FC236}">
                <a16:creationId xmlns:a16="http://schemas.microsoft.com/office/drawing/2014/main" id="{33C3EA6C-3652-47BD-A225-9896B5B0C705}"/>
              </a:ext>
            </a:extLst>
          </p:cNvPr>
          <p:cNvGrpSpPr/>
          <p:nvPr userDrawn="1"/>
        </p:nvGrpSpPr>
        <p:grpSpPr>
          <a:xfrm>
            <a:off x="7275157" y="3834608"/>
            <a:ext cx="4822657" cy="2679831"/>
            <a:chOff x="4896354" y="4978042"/>
            <a:chExt cx="2951163" cy="1639888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7A6AFABA-C6B9-419E-8C10-00AF048DF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967" y="5814654"/>
              <a:ext cx="955675" cy="803275"/>
            </a:xfrm>
            <a:custGeom>
              <a:avLst/>
              <a:gdLst>
                <a:gd name="T0" fmla="*/ 330 w 602"/>
                <a:gd name="T1" fmla="*/ 85 h 506"/>
                <a:gd name="T2" fmla="*/ 330 w 602"/>
                <a:gd name="T3" fmla="*/ 0 h 506"/>
                <a:gd name="T4" fmla="*/ 396 w 602"/>
                <a:gd name="T5" fmla="*/ 0 h 506"/>
                <a:gd name="T6" fmla="*/ 396 w 602"/>
                <a:gd name="T7" fmla="*/ 85 h 506"/>
                <a:gd name="T8" fmla="*/ 418 w 602"/>
                <a:gd name="T9" fmla="*/ 85 h 506"/>
                <a:gd name="T10" fmla="*/ 418 w 602"/>
                <a:gd name="T11" fmla="*/ 0 h 506"/>
                <a:gd name="T12" fmla="*/ 484 w 602"/>
                <a:gd name="T13" fmla="*/ 0 h 506"/>
                <a:gd name="T14" fmla="*/ 484 w 602"/>
                <a:gd name="T15" fmla="*/ 85 h 506"/>
                <a:gd name="T16" fmla="*/ 602 w 602"/>
                <a:gd name="T17" fmla="*/ 85 h 506"/>
                <a:gd name="T18" fmla="*/ 602 w 602"/>
                <a:gd name="T19" fmla="*/ 106 h 506"/>
                <a:gd name="T20" fmla="*/ 573 w 602"/>
                <a:gd name="T21" fmla="*/ 106 h 506"/>
                <a:gd name="T22" fmla="*/ 573 w 602"/>
                <a:gd name="T23" fmla="*/ 506 h 506"/>
                <a:gd name="T24" fmla="*/ 27 w 602"/>
                <a:gd name="T25" fmla="*/ 506 h 506"/>
                <a:gd name="T26" fmla="*/ 27 w 602"/>
                <a:gd name="T27" fmla="*/ 106 h 506"/>
                <a:gd name="T28" fmla="*/ 0 w 602"/>
                <a:gd name="T29" fmla="*/ 106 h 506"/>
                <a:gd name="T30" fmla="*/ 0 w 602"/>
                <a:gd name="T31" fmla="*/ 85 h 506"/>
                <a:gd name="T32" fmla="*/ 330 w 602"/>
                <a:gd name="T33" fmla="*/ 85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2" h="506">
                  <a:moveTo>
                    <a:pt x="330" y="85"/>
                  </a:moveTo>
                  <a:lnTo>
                    <a:pt x="330" y="0"/>
                  </a:lnTo>
                  <a:lnTo>
                    <a:pt x="396" y="0"/>
                  </a:lnTo>
                  <a:lnTo>
                    <a:pt x="396" y="85"/>
                  </a:lnTo>
                  <a:lnTo>
                    <a:pt x="418" y="85"/>
                  </a:lnTo>
                  <a:lnTo>
                    <a:pt x="418" y="0"/>
                  </a:lnTo>
                  <a:lnTo>
                    <a:pt x="484" y="0"/>
                  </a:lnTo>
                  <a:lnTo>
                    <a:pt x="484" y="85"/>
                  </a:lnTo>
                  <a:lnTo>
                    <a:pt x="602" y="85"/>
                  </a:lnTo>
                  <a:lnTo>
                    <a:pt x="602" y="106"/>
                  </a:lnTo>
                  <a:lnTo>
                    <a:pt x="573" y="106"/>
                  </a:lnTo>
                  <a:lnTo>
                    <a:pt x="573" y="506"/>
                  </a:lnTo>
                  <a:lnTo>
                    <a:pt x="27" y="506"/>
                  </a:lnTo>
                  <a:lnTo>
                    <a:pt x="27" y="106"/>
                  </a:lnTo>
                  <a:lnTo>
                    <a:pt x="0" y="106"/>
                  </a:lnTo>
                  <a:lnTo>
                    <a:pt x="0" y="85"/>
                  </a:lnTo>
                  <a:lnTo>
                    <a:pt x="330" y="85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6E81B28-1A4F-4F9A-BE93-28B93EB21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729" y="5814654"/>
              <a:ext cx="954088" cy="803275"/>
            </a:xfrm>
            <a:custGeom>
              <a:avLst/>
              <a:gdLst>
                <a:gd name="T0" fmla="*/ 331 w 601"/>
                <a:gd name="T1" fmla="*/ 85 h 506"/>
                <a:gd name="T2" fmla="*/ 331 w 601"/>
                <a:gd name="T3" fmla="*/ 0 h 506"/>
                <a:gd name="T4" fmla="*/ 396 w 601"/>
                <a:gd name="T5" fmla="*/ 0 h 506"/>
                <a:gd name="T6" fmla="*/ 396 w 601"/>
                <a:gd name="T7" fmla="*/ 85 h 506"/>
                <a:gd name="T8" fmla="*/ 419 w 601"/>
                <a:gd name="T9" fmla="*/ 85 h 506"/>
                <a:gd name="T10" fmla="*/ 419 w 601"/>
                <a:gd name="T11" fmla="*/ 0 h 506"/>
                <a:gd name="T12" fmla="*/ 484 w 601"/>
                <a:gd name="T13" fmla="*/ 0 h 506"/>
                <a:gd name="T14" fmla="*/ 484 w 601"/>
                <a:gd name="T15" fmla="*/ 85 h 506"/>
                <a:gd name="T16" fmla="*/ 601 w 601"/>
                <a:gd name="T17" fmla="*/ 85 h 506"/>
                <a:gd name="T18" fmla="*/ 601 w 601"/>
                <a:gd name="T19" fmla="*/ 106 h 506"/>
                <a:gd name="T20" fmla="*/ 574 w 601"/>
                <a:gd name="T21" fmla="*/ 106 h 506"/>
                <a:gd name="T22" fmla="*/ 574 w 601"/>
                <a:gd name="T23" fmla="*/ 506 h 506"/>
                <a:gd name="T24" fmla="*/ 26 w 601"/>
                <a:gd name="T25" fmla="*/ 506 h 506"/>
                <a:gd name="T26" fmla="*/ 26 w 601"/>
                <a:gd name="T27" fmla="*/ 106 h 506"/>
                <a:gd name="T28" fmla="*/ 0 w 601"/>
                <a:gd name="T29" fmla="*/ 106 h 506"/>
                <a:gd name="T30" fmla="*/ 0 w 601"/>
                <a:gd name="T31" fmla="*/ 85 h 506"/>
                <a:gd name="T32" fmla="*/ 331 w 601"/>
                <a:gd name="T33" fmla="*/ 85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1" h="506">
                  <a:moveTo>
                    <a:pt x="331" y="85"/>
                  </a:moveTo>
                  <a:lnTo>
                    <a:pt x="331" y="0"/>
                  </a:lnTo>
                  <a:lnTo>
                    <a:pt x="396" y="0"/>
                  </a:lnTo>
                  <a:lnTo>
                    <a:pt x="396" y="85"/>
                  </a:lnTo>
                  <a:lnTo>
                    <a:pt x="419" y="85"/>
                  </a:lnTo>
                  <a:lnTo>
                    <a:pt x="419" y="0"/>
                  </a:lnTo>
                  <a:lnTo>
                    <a:pt x="484" y="0"/>
                  </a:lnTo>
                  <a:lnTo>
                    <a:pt x="484" y="85"/>
                  </a:lnTo>
                  <a:lnTo>
                    <a:pt x="601" y="85"/>
                  </a:lnTo>
                  <a:lnTo>
                    <a:pt x="601" y="106"/>
                  </a:lnTo>
                  <a:lnTo>
                    <a:pt x="574" y="106"/>
                  </a:lnTo>
                  <a:lnTo>
                    <a:pt x="574" y="506"/>
                  </a:lnTo>
                  <a:lnTo>
                    <a:pt x="26" y="506"/>
                  </a:lnTo>
                  <a:lnTo>
                    <a:pt x="26" y="106"/>
                  </a:lnTo>
                  <a:lnTo>
                    <a:pt x="0" y="106"/>
                  </a:lnTo>
                  <a:lnTo>
                    <a:pt x="0" y="85"/>
                  </a:lnTo>
                  <a:lnTo>
                    <a:pt x="331" y="85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9F76712D-68C5-46B0-BD43-782171936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7879" y="5533667"/>
              <a:ext cx="866775" cy="1084263"/>
            </a:xfrm>
            <a:prstGeom prst="rect">
              <a:avLst/>
            </a:prstGeom>
            <a:solidFill>
              <a:srgbClr val="9B4F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9A7CF4CF-CBB1-439C-8B93-5FFB68252F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3429" y="5500329"/>
              <a:ext cx="954088" cy="33338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F1EFDA91-8F9A-4081-9419-E8F79AD81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4129" y="6397267"/>
              <a:ext cx="114300" cy="220663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7422037C-F8B5-4A64-8664-EEE84F73D3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7279" y="6397267"/>
              <a:ext cx="114300" cy="220663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128BF708-02E2-4BBF-8FDB-E56CC6F20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3604" y="5632092"/>
              <a:ext cx="700088" cy="111125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DD926C3A-985B-4BF5-AFBA-A9B73D132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3604" y="5827354"/>
              <a:ext cx="700088" cy="111125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8876DA2E-F9FB-4919-9D5F-F39BCD7BDF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3604" y="6021029"/>
              <a:ext cx="700088" cy="114300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Rectangle 16">
              <a:extLst>
                <a:ext uri="{FF2B5EF4-FFF2-40B4-BE49-F238E27FC236}">
                  <a16:creationId xmlns:a16="http://schemas.microsoft.com/office/drawing/2014/main" id="{E7AC1E0E-583B-4330-8B47-5EB1B6965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3604" y="6217879"/>
              <a:ext cx="700088" cy="111125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Rectangle 24">
              <a:extLst>
                <a:ext uri="{FF2B5EF4-FFF2-40B4-BE49-F238E27FC236}">
                  <a16:creationId xmlns:a16="http://schemas.microsoft.com/office/drawing/2014/main" id="{DA67201D-6A82-4B80-AD2D-B15A1FE0FE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0754" y="5365392"/>
              <a:ext cx="333375" cy="13493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FB4BCBA2-894B-483D-8E5A-8B5C3843D7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354" y="5930542"/>
              <a:ext cx="788988" cy="687388"/>
            </a:xfrm>
            <a:prstGeom prst="rect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9" name="Rectangle 26">
              <a:extLst>
                <a:ext uri="{FF2B5EF4-FFF2-40B4-BE49-F238E27FC236}">
                  <a16:creationId xmlns:a16="http://schemas.microsoft.com/office/drawing/2014/main" id="{35439BA4-E82B-4E84-B4DD-D5FEF5929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354" y="5897204"/>
              <a:ext cx="831850" cy="33338"/>
            </a:xfrm>
            <a:prstGeom prst="rect">
              <a:avLst/>
            </a:prstGeom>
            <a:solidFill>
              <a:srgbClr val="0072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614B4552-9FB0-4790-9ECF-466CB0F74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3229" y="6397267"/>
              <a:ext cx="114300" cy="220663"/>
            </a:xfrm>
            <a:prstGeom prst="rect">
              <a:avLst/>
            </a:prstGeom>
            <a:solidFill>
              <a:srgbClr val="0072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106413E7-A7BB-4591-BDAC-978BC7F9DF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7967" y="6397267"/>
              <a:ext cx="112713" cy="220663"/>
            </a:xfrm>
            <a:prstGeom prst="rect">
              <a:avLst/>
            </a:prstGeom>
            <a:solidFill>
              <a:srgbClr val="0072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179305CF-422E-4BA7-9493-75704C218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1117" y="6021029"/>
              <a:ext cx="700088" cy="114300"/>
            </a:xfrm>
            <a:prstGeom prst="rect">
              <a:avLst/>
            </a:prstGeom>
            <a:solidFill>
              <a:srgbClr val="0072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3" name="Rectangle 30">
              <a:extLst>
                <a:ext uri="{FF2B5EF4-FFF2-40B4-BE49-F238E27FC236}">
                  <a16:creationId xmlns:a16="http://schemas.microsoft.com/office/drawing/2014/main" id="{77AA2C02-2339-45DD-BE48-D6E0F8EBBF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1117" y="6217879"/>
              <a:ext cx="700088" cy="111125"/>
            </a:xfrm>
            <a:prstGeom prst="rect">
              <a:avLst/>
            </a:prstGeom>
            <a:solidFill>
              <a:srgbClr val="0072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" name="Rectangle 31">
              <a:extLst>
                <a:ext uri="{FF2B5EF4-FFF2-40B4-BE49-F238E27FC236}">
                  <a16:creationId xmlns:a16="http://schemas.microsoft.com/office/drawing/2014/main" id="{C8D75C10-F6B2-4E9D-A9DB-091D427521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8267" y="5762267"/>
              <a:ext cx="334963" cy="13493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5" name="Rectangle 32">
              <a:extLst>
                <a:ext uri="{FF2B5EF4-FFF2-40B4-BE49-F238E27FC236}">
                  <a16:creationId xmlns:a16="http://schemas.microsoft.com/office/drawing/2014/main" id="{9EBB3DE8-0865-47C1-9412-3EEEC7ABE1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7429" y="5146317"/>
              <a:ext cx="866775" cy="1471613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6" name="Rectangle 33">
              <a:extLst>
                <a:ext uri="{FF2B5EF4-FFF2-40B4-BE49-F238E27FC236}">
                  <a16:creationId xmlns:a16="http://schemas.microsoft.com/office/drawing/2014/main" id="{F8072DD6-6831-4DFB-8919-468B1A7D7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567" y="5114567"/>
              <a:ext cx="954088" cy="31750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Rectangle 34">
              <a:extLst>
                <a:ext uri="{FF2B5EF4-FFF2-40B4-BE49-F238E27FC236}">
                  <a16:creationId xmlns:a16="http://schemas.microsoft.com/office/drawing/2014/main" id="{D3032A47-4740-48FE-944B-D01D410E7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3679" y="6397267"/>
              <a:ext cx="112713" cy="220663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Rectangle 35">
              <a:extLst>
                <a:ext uri="{FF2B5EF4-FFF2-40B4-BE49-F238E27FC236}">
                  <a16:creationId xmlns:a16="http://schemas.microsoft.com/office/drawing/2014/main" id="{E2E09071-AC87-45F1-8504-933045C286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8417" y="6397267"/>
              <a:ext cx="114300" cy="220663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9" name="Rectangle 36">
              <a:extLst>
                <a:ext uri="{FF2B5EF4-FFF2-40B4-BE49-F238E27FC236}">
                  <a16:creationId xmlns:a16="http://schemas.microsoft.com/office/drawing/2014/main" id="{776736CD-E1A2-4C34-BDF3-F1C2CB5D7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567" y="5632092"/>
              <a:ext cx="701675" cy="111125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0" name="Rectangle 37">
              <a:extLst>
                <a:ext uri="{FF2B5EF4-FFF2-40B4-BE49-F238E27FC236}">
                  <a16:creationId xmlns:a16="http://schemas.microsoft.com/office/drawing/2014/main" id="{967C5C04-2666-4543-B110-696E2D71C5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567" y="5827354"/>
              <a:ext cx="701675" cy="111125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1" name="Rectangle 38">
              <a:extLst>
                <a:ext uri="{FF2B5EF4-FFF2-40B4-BE49-F238E27FC236}">
                  <a16:creationId xmlns:a16="http://schemas.microsoft.com/office/drawing/2014/main" id="{01B2A18C-8DE7-48F2-861B-D01592368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567" y="6021029"/>
              <a:ext cx="701675" cy="114300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2" name="Rectangle 39">
              <a:extLst>
                <a:ext uri="{FF2B5EF4-FFF2-40B4-BE49-F238E27FC236}">
                  <a16:creationId xmlns:a16="http://schemas.microsoft.com/office/drawing/2014/main" id="{3E0AFAA7-453F-44B9-A848-BCE0AC682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567" y="6217879"/>
              <a:ext cx="701675" cy="111125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3" name="Rectangle 40">
              <a:extLst>
                <a:ext uri="{FF2B5EF4-FFF2-40B4-BE49-F238E27FC236}">
                  <a16:creationId xmlns:a16="http://schemas.microsoft.com/office/drawing/2014/main" id="{CE18D898-CCC4-4DFB-8E8D-F5990D8F3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567" y="5241567"/>
              <a:ext cx="701675" cy="114300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B921A972-69BE-4441-BD8A-A2F3004181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567" y="5435242"/>
              <a:ext cx="701675" cy="114300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5" name="Rectangle 42">
              <a:extLst>
                <a:ext uri="{FF2B5EF4-FFF2-40B4-BE49-F238E27FC236}">
                  <a16:creationId xmlns:a16="http://schemas.microsoft.com/office/drawing/2014/main" id="{E8AF74F6-CC0E-452C-A295-84349A933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8142" y="4978042"/>
              <a:ext cx="103188" cy="136525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6" name="Rectangle 43">
              <a:extLst>
                <a:ext uri="{FF2B5EF4-FFF2-40B4-BE49-F238E27FC236}">
                  <a16:creationId xmlns:a16="http://schemas.microsoft.com/office/drawing/2014/main" id="{CA679181-62F7-43C8-9BD1-B35201273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6854" y="4978042"/>
              <a:ext cx="104775" cy="136525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7" name="Rectangle 44">
              <a:extLst>
                <a:ext uri="{FF2B5EF4-FFF2-40B4-BE49-F238E27FC236}">
                  <a16:creationId xmlns:a16="http://schemas.microsoft.com/office/drawing/2014/main" id="{34128764-78F5-4EBC-AD38-060F60BB7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7529" y="6560779"/>
              <a:ext cx="327025" cy="57150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8" name="Rectangle 45">
              <a:extLst>
                <a:ext uri="{FF2B5EF4-FFF2-40B4-BE49-F238E27FC236}">
                  <a16:creationId xmlns:a16="http://schemas.microsoft.com/office/drawing/2014/main" id="{AE7BC9ED-4FC9-4F99-AE96-E2A3C9D34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1204" y="6560779"/>
              <a:ext cx="474663" cy="57150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39" name="Rectangle 18">
            <a:extLst>
              <a:ext uri="{FF2B5EF4-FFF2-40B4-BE49-F238E27FC236}">
                <a16:creationId xmlns:a16="http://schemas.microsoft.com/office/drawing/2014/main" id="{542AFD45-1150-4228-AE53-EA6F2C471DC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878658" y="6114270"/>
            <a:ext cx="80422" cy="306118"/>
          </a:xfrm>
          <a:prstGeom prst="rect">
            <a:avLst/>
          </a:pr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0" name="Oval 19">
            <a:extLst>
              <a:ext uri="{FF2B5EF4-FFF2-40B4-BE49-F238E27FC236}">
                <a16:creationId xmlns:a16="http://schemas.microsoft.com/office/drawing/2014/main" id="{86CB5AA1-9AF1-4F36-8199-B35522C4FC1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720409" y="5847066"/>
            <a:ext cx="407294" cy="407293"/>
          </a:xfrm>
          <a:prstGeom prst="ellipse">
            <a:avLst/>
          </a:prstGeom>
          <a:solidFill>
            <a:srgbClr val="7FBA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1" name="Oval 20">
            <a:extLst>
              <a:ext uri="{FF2B5EF4-FFF2-40B4-BE49-F238E27FC236}">
                <a16:creationId xmlns:a16="http://schemas.microsoft.com/office/drawing/2014/main" id="{0AA85AAC-41DA-4067-8399-D2826B0D795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774889" y="5639529"/>
            <a:ext cx="298336" cy="298336"/>
          </a:xfrm>
          <a:prstGeom prst="ellipse">
            <a:avLst/>
          </a:prstGeom>
          <a:solidFill>
            <a:srgbClr val="7FBA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2" name="Rectangle 21">
            <a:extLst>
              <a:ext uri="{FF2B5EF4-FFF2-40B4-BE49-F238E27FC236}">
                <a16:creationId xmlns:a16="http://schemas.microsoft.com/office/drawing/2014/main" id="{55FE6D0E-8187-4F1F-A0E6-6DEC747C1AC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44248" y="6114270"/>
            <a:ext cx="85610" cy="306118"/>
          </a:xfrm>
          <a:prstGeom prst="rect">
            <a:avLst/>
          </a:pr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3" name="Oval 22">
            <a:extLst>
              <a:ext uri="{FF2B5EF4-FFF2-40B4-BE49-F238E27FC236}">
                <a16:creationId xmlns:a16="http://schemas.microsoft.com/office/drawing/2014/main" id="{DE0C2E4D-9167-4C91-B8A6-AA41E89B237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186000" y="5847066"/>
            <a:ext cx="407294" cy="407293"/>
          </a:xfrm>
          <a:prstGeom prst="ellipse">
            <a:avLst/>
          </a:prstGeom>
          <a:solidFill>
            <a:srgbClr val="7FBA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4" name="Oval 23">
            <a:extLst>
              <a:ext uri="{FF2B5EF4-FFF2-40B4-BE49-F238E27FC236}">
                <a16:creationId xmlns:a16="http://schemas.microsoft.com/office/drawing/2014/main" id="{8EB0AA0D-23F0-4C84-9A18-9032990FDE1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40479" y="5639529"/>
            <a:ext cx="298336" cy="298336"/>
          </a:xfrm>
          <a:prstGeom prst="ellipse">
            <a:avLst/>
          </a:prstGeom>
          <a:solidFill>
            <a:srgbClr val="7FBA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2400"/>
              </a:spcBef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277164649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10404611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36064532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8214942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06591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1515176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415416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az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1">
            <a:extLst>
              <a:ext uri="{FF2B5EF4-FFF2-40B4-BE49-F238E27FC236}">
                <a16:creationId xmlns:a16="http://schemas.microsoft.com/office/drawing/2014/main" id="{AC58FD25-A42B-4E39-81CA-D1F91A0DA3B8}"/>
              </a:ext>
            </a:extLst>
          </p:cNvPr>
          <p:cNvSpPr/>
          <p:nvPr userDrawn="1"/>
        </p:nvSpPr>
        <p:spPr>
          <a:xfrm>
            <a:off x="-11760" y="6178092"/>
            <a:ext cx="12203760" cy="351289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1">
            <a:extLst>
              <a:ext uri="{FF2B5EF4-FFF2-40B4-BE49-F238E27FC236}">
                <a16:creationId xmlns:a16="http://schemas.microsoft.com/office/drawing/2014/main" id="{4BCFCF11-C87A-4F2C-9B6F-E927968C4D13}"/>
              </a:ext>
            </a:extLst>
          </p:cNvPr>
          <p:cNvSpPr/>
          <p:nvPr userDrawn="1"/>
        </p:nvSpPr>
        <p:spPr>
          <a:xfrm>
            <a:off x="0" y="6519539"/>
            <a:ext cx="12192000" cy="35128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" name="Gruppieren 46">
            <a:extLst>
              <a:ext uri="{FF2B5EF4-FFF2-40B4-BE49-F238E27FC236}">
                <a16:creationId xmlns:a16="http://schemas.microsoft.com/office/drawing/2014/main" id="{33C3EA6C-3652-47BD-A225-9896B5B0C705}"/>
              </a:ext>
            </a:extLst>
          </p:cNvPr>
          <p:cNvGrpSpPr/>
          <p:nvPr userDrawn="1"/>
        </p:nvGrpSpPr>
        <p:grpSpPr>
          <a:xfrm>
            <a:off x="7275157" y="3834608"/>
            <a:ext cx="4822657" cy="2679831"/>
            <a:chOff x="4896354" y="4978042"/>
            <a:chExt cx="2951163" cy="1639888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7A6AFABA-C6B9-419E-8C10-00AF048DF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967" y="5814654"/>
              <a:ext cx="955675" cy="803275"/>
            </a:xfrm>
            <a:custGeom>
              <a:avLst/>
              <a:gdLst>
                <a:gd name="T0" fmla="*/ 330 w 602"/>
                <a:gd name="T1" fmla="*/ 85 h 506"/>
                <a:gd name="T2" fmla="*/ 330 w 602"/>
                <a:gd name="T3" fmla="*/ 0 h 506"/>
                <a:gd name="T4" fmla="*/ 396 w 602"/>
                <a:gd name="T5" fmla="*/ 0 h 506"/>
                <a:gd name="T6" fmla="*/ 396 w 602"/>
                <a:gd name="T7" fmla="*/ 85 h 506"/>
                <a:gd name="T8" fmla="*/ 418 w 602"/>
                <a:gd name="T9" fmla="*/ 85 h 506"/>
                <a:gd name="T10" fmla="*/ 418 w 602"/>
                <a:gd name="T11" fmla="*/ 0 h 506"/>
                <a:gd name="T12" fmla="*/ 484 w 602"/>
                <a:gd name="T13" fmla="*/ 0 h 506"/>
                <a:gd name="T14" fmla="*/ 484 w 602"/>
                <a:gd name="T15" fmla="*/ 85 h 506"/>
                <a:gd name="T16" fmla="*/ 602 w 602"/>
                <a:gd name="T17" fmla="*/ 85 h 506"/>
                <a:gd name="T18" fmla="*/ 602 w 602"/>
                <a:gd name="T19" fmla="*/ 106 h 506"/>
                <a:gd name="T20" fmla="*/ 573 w 602"/>
                <a:gd name="T21" fmla="*/ 106 h 506"/>
                <a:gd name="T22" fmla="*/ 573 w 602"/>
                <a:gd name="T23" fmla="*/ 506 h 506"/>
                <a:gd name="T24" fmla="*/ 27 w 602"/>
                <a:gd name="T25" fmla="*/ 506 h 506"/>
                <a:gd name="T26" fmla="*/ 27 w 602"/>
                <a:gd name="T27" fmla="*/ 106 h 506"/>
                <a:gd name="T28" fmla="*/ 0 w 602"/>
                <a:gd name="T29" fmla="*/ 106 h 506"/>
                <a:gd name="T30" fmla="*/ 0 w 602"/>
                <a:gd name="T31" fmla="*/ 85 h 506"/>
                <a:gd name="T32" fmla="*/ 330 w 602"/>
                <a:gd name="T33" fmla="*/ 85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2" h="506">
                  <a:moveTo>
                    <a:pt x="330" y="85"/>
                  </a:moveTo>
                  <a:lnTo>
                    <a:pt x="330" y="0"/>
                  </a:lnTo>
                  <a:lnTo>
                    <a:pt x="396" y="0"/>
                  </a:lnTo>
                  <a:lnTo>
                    <a:pt x="396" y="85"/>
                  </a:lnTo>
                  <a:lnTo>
                    <a:pt x="418" y="85"/>
                  </a:lnTo>
                  <a:lnTo>
                    <a:pt x="418" y="0"/>
                  </a:lnTo>
                  <a:lnTo>
                    <a:pt x="484" y="0"/>
                  </a:lnTo>
                  <a:lnTo>
                    <a:pt x="484" y="85"/>
                  </a:lnTo>
                  <a:lnTo>
                    <a:pt x="602" y="85"/>
                  </a:lnTo>
                  <a:lnTo>
                    <a:pt x="602" y="106"/>
                  </a:lnTo>
                  <a:lnTo>
                    <a:pt x="573" y="106"/>
                  </a:lnTo>
                  <a:lnTo>
                    <a:pt x="573" y="506"/>
                  </a:lnTo>
                  <a:lnTo>
                    <a:pt x="27" y="506"/>
                  </a:lnTo>
                  <a:lnTo>
                    <a:pt x="27" y="106"/>
                  </a:lnTo>
                  <a:lnTo>
                    <a:pt x="0" y="106"/>
                  </a:lnTo>
                  <a:lnTo>
                    <a:pt x="0" y="85"/>
                  </a:lnTo>
                  <a:lnTo>
                    <a:pt x="330" y="85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6E81B28-1A4F-4F9A-BE93-28B93EB21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729" y="5814654"/>
              <a:ext cx="954088" cy="803275"/>
            </a:xfrm>
            <a:custGeom>
              <a:avLst/>
              <a:gdLst>
                <a:gd name="T0" fmla="*/ 331 w 601"/>
                <a:gd name="T1" fmla="*/ 85 h 506"/>
                <a:gd name="T2" fmla="*/ 331 w 601"/>
                <a:gd name="T3" fmla="*/ 0 h 506"/>
                <a:gd name="T4" fmla="*/ 396 w 601"/>
                <a:gd name="T5" fmla="*/ 0 h 506"/>
                <a:gd name="T6" fmla="*/ 396 w 601"/>
                <a:gd name="T7" fmla="*/ 85 h 506"/>
                <a:gd name="T8" fmla="*/ 419 w 601"/>
                <a:gd name="T9" fmla="*/ 85 h 506"/>
                <a:gd name="T10" fmla="*/ 419 w 601"/>
                <a:gd name="T11" fmla="*/ 0 h 506"/>
                <a:gd name="T12" fmla="*/ 484 w 601"/>
                <a:gd name="T13" fmla="*/ 0 h 506"/>
                <a:gd name="T14" fmla="*/ 484 w 601"/>
                <a:gd name="T15" fmla="*/ 85 h 506"/>
                <a:gd name="T16" fmla="*/ 601 w 601"/>
                <a:gd name="T17" fmla="*/ 85 h 506"/>
                <a:gd name="T18" fmla="*/ 601 w 601"/>
                <a:gd name="T19" fmla="*/ 106 h 506"/>
                <a:gd name="T20" fmla="*/ 574 w 601"/>
                <a:gd name="T21" fmla="*/ 106 h 506"/>
                <a:gd name="T22" fmla="*/ 574 w 601"/>
                <a:gd name="T23" fmla="*/ 506 h 506"/>
                <a:gd name="T24" fmla="*/ 26 w 601"/>
                <a:gd name="T25" fmla="*/ 506 h 506"/>
                <a:gd name="T26" fmla="*/ 26 w 601"/>
                <a:gd name="T27" fmla="*/ 106 h 506"/>
                <a:gd name="T28" fmla="*/ 0 w 601"/>
                <a:gd name="T29" fmla="*/ 106 h 506"/>
                <a:gd name="T30" fmla="*/ 0 w 601"/>
                <a:gd name="T31" fmla="*/ 85 h 506"/>
                <a:gd name="T32" fmla="*/ 331 w 601"/>
                <a:gd name="T33" fmla="*/ 85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1" h="506">
                  <a:moveTo>
                    <a:pt x="331" y="85"/>
                  </a:moveTo>
                  <a:lnTo>
                    <a:pt x="331" y="0"/>
                  </a:lnTo>
                  <a:lnTo>
                    <a:pt x="396" y="0"/>
                  </a:lnTo>
                  <a:lnTo>
                    <a:pt x="396" y="85"/>
                  </a:lnTo>
                  <a:lnTo>
                    <a:pt x="419" y="85"/>
                  </a:lnTo>
                  <a:lnTo>
                    <a:pt x="419" y="0"/>
                  </a:lnTo>
                  <a:lnTo>
                    <a:pt x="484" y="0"/>
                  </a:lnTo>
                  <a:lnTo>
                    <a:pt x="484" y="85"/>
                  </a:lnTo>
                  <a:lnTo>
                    <a:pt x="601" y="85"/>
                  </a:lnTo>
                  <a:lnTo>
                    <a:pt x="601" y="106"/>
                  </a:lnTo>
                  <a:lnTo>
                    <a:pt x="574" y="106"/>
                  </a:lnTo>
                  <a:lnTo>
                    <a:pt x="574" y="506"/>
                  </a:lnTo>
                  <a:lnTo>
                    <a:pt x="26" y="506"/>
                  </a:lnTo>
                  <a:lnTo>
                    <a:pt x="26" y="106"/>
                  </a:lnTo>
                  <a:lnTo>
                    <a:pt x="0" y="106"/>
                  </a:lnTo>
                  <a:lnTo>
                    <a:pt x="0" y="85"/>
                  </a:lnTo>
                  <a:lnTo>
                    <a:pt x="331" y="85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9F76712D-68C5-46B0-BD43-782171936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7879" y="5533667"/>
              <a:ext cx="866775" cy="1084263"/>
            </a:xfrm>
            <a:prstGeom prst="rect">
              <a:avLst/>
            </a:prstGeom>
            <a:solidFill>
              <a:srgbClr val="9B4F9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9A7CF4CF-CBB1-439C-8B93-5FFB68252F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3429" y="5500329"/>
              <a:ext cx="954088" cy="33338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F1EFDA91-8F9A-4081-9419-E8F79AD81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4129" y="6397267"/>
              <a:ext cx="114300" cy="220663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7422037C-F8B5-4A64-8664-EEE84F73D3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7279" y="6397267"/>
              <a:ext cx="114300" cy="220663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128BF708-02E2-4BBF-8FDB-E56CC6F20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3604" y="5632092"/>
              <a:ext cx="700088" cy="111125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DD926C3A-985B-4BF5-AFBA-A9B73D132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3604" y="5827354"/>
              <a:ext cx="700088" cy="111125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8876DA2E-F9FB-4919-9D5F-F39BCD7BDF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3604" y="6021029"/>
              <a:ext cx="700088" cy="114300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Rectangle 16">
              <a:extLst>
                <a:ext uri="{FF2B5EF4-FFF2-40B4-BE49-F238E27FC236}">
                  <a16:creationId xmlns:a16="http://schemas.microsoft.com/office/drawing/2014/main" id="{E7AC1E0E-583B-4330-8B47-5EB1B6965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3604" y="6217879"/>
              <a:ext cx="700088" cy="111125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Rectangle 24">
              <a:extLst>
                <a:ext uri="{FF2B5EF4-FFF2-40B4-BE49-F238E27FC236}">
                  <a16:creationId xmlns:a16="http://schemas.microsoft.com/office/drawing/2014/main" id="{DA67201D-6A82-4B80-AD2D-B15A1FE0FE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0754" y="5365392"/>
              <a:ext cx="333375" cy="13493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FB4BCBA2-894B-483D-8E5A-8B5C3843D7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354" y="5930542"/>
              <a:ext cx="788988" cy="687388"/>
            </a:xfrm>
            <a:prstGeom prst="rect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9" name="Rectangle 26">
              <a:extLst>
                <a:ext uri="{FF2B5EF4-FFF2-40B4-BE49-F238E27FC236}">
                  <a16:creationId xmlns:a16="http://schemas.microsoft.com/office/drawing/2014/main" id="{35439BA4-E82B-4E84-B4DD-D5FEF5929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354" y="5897204"/>
              <a:ext cx="831850" cy="33338"/>
            </a:xfrm>
            <a:prstGeom prst="rect">
              <a:avLst/>
            </a:prstGeom>
            <a:solidFill>
              <a:srgbClr val="0072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614B4552-9FB0-4790-9ECF-466CB0F74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3229" y="6397267"/>
              <a:ext cx="114300" cy="220663"/>
            </a:xfrm>
            <a:prstGeom prst="rect">
              <a:avLst/>
            </a:prstGeom>
            <a:solidFill>
              <a:srgbClr val="0072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106413E7-A7BB-4591-BDAC-978BC7F9DF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7967" y="6397267"/>
              <a:ext cx="112713" cy="220663"/>
            </a:xfrm>
            <a:prstGeom prst="rect">
              <a:avLst/>
            </a:prstGeom>
            <a:solidFill>
              <a:srgbClr val="0072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179305CF-422E-4BA7-9493-75704C218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1117" y="6021029"/>
              <a:ext cx="700088" cy="114300"/>
            </a:xfrm>
            <a:prstGeom prst="rect">
              <a:avLst/>
            </a:prstGeom>
            <a:solidFill>
              <a:srgbClr val="0072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3" name="Rectangle 30">
              <a:extLst>
                <a:ext uri="{FF2B5EF4-FFF2-40B4-BE49-F238E27FC236}">
                  <a16:creationId xmlns:a16="http://schemas.microsoft.com/office/drawing/2014/main" id="{77AA2C02-2339-45DD-BE48-D6E0F8EBBF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1117" y="6217879"/>
              <a:ext cx="700088" cy="111125"/>
            </a:xfrm>
            <a:prstGeom prst="rect">
              <a:avLst/>
            </a:prstGeom>
            <a:solidFill>
              <a:srgbClr val="0072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" name="Rectangle 31">
              <a:extLst>
                <a:ext uri="{FF2B5EF4-FFF2-40B4-BE49-F238E27FC236}">
                  <a16:creationId xmlns:a16="http://schemas.microsoft.com/office/drawing/2014/main" id="{C8D75C10-F6B2-4E9D-A9DB-091D427521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8267" y="5762267"/>
              <a:ext cx="334963" cy="13493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5" name="Rectangle 32">
              <a:extLst>
                <a:ext uri="{FF2B5EF4-FFF2-40B4-BE49-F238E27FC236}">
                  <a16:creationId xmlns:a16="http://schemas.microsoft.com/office/drawing/2014/main" id="{9EBB3DE8-0865-47C1-9412-3EEEC7ABE1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7429" y="5146317"/>
              <a:ext cx="866775" cy="1471613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6" name="Rectangle 33">
              <a:extLst>
                <a:ext uri="{FF2B5EF4-FFF2-40B4-BE49-F238E27FC236}">
                  <a16:creationId xmlns:a16="http://schemas.microsoft.com/office/drawing/2014/main" id="{F8072DD6-6831-4DFB-8919-468B1A7D7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567" y="5114567"/>
              <a:ext cx="954088" cy="31750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Rectangle 34">
              <a:extLst>
                <a:ext uri="{FF2B5EF4-FFF2-40B4-BE49-F238E27FC236}">
                  <a16:creationId xmlns:a16="http://schemas.microsoft.com/office/drawing/2014/main" id="{D3032A47-4740-48FE-944B-D01D410E7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3679" y="6397267"/>
              <a:ext cx="112713" cy="220663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Rectangle 35">
              <a:extLst>
                <a:ext uri="{FF2B5EF4-FFF2-40B4-BE49-F238E27FC236}">
                  <a16:creationId xmlns:a16="http://schemas.microsoft.com/office/drawing/2014/main" id="{E2E09071-AC87-45F1-8504-933045C286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8417" y="6397267"/>
              <a:ext cx="114300" cy="220663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9" name="Rectangle 36">
              <a:extLst>
                <a:ext uri="{FF2B5EF4-FFF2-40B4-BE49-F238E27FC236}">
                  <a16:creationId xmlns:a16="http://schemas.microsoft.com/office/drawing/2014/main" id="{776736CD-E1A2-4C34-BDF3-F1C2CB5D7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567" y="5632092"/>
              <a:ext cx="701675" cy="111125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0" name="Rectangle 37">
              <a:extLst>
                <a:ext uri="{FF2B5EF4-FFF2-40B4-BE49-F238E27FC236}">
                  <a16:creationId xmlns:a16="http://schemas.microsoft.com/office/drawing/2014/main" id="{967C5C04-2666-4543-B110-696E2D71C5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567" y="5827354"/>
              <a:ext cx="701675" cy="111125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1" name="Rectangle 38">
              <a:extLst>
                <a:ext uri="{FF2B5EF4-FFF2-40B4-BE49-F238E27FC236}">
                  <a16:creationId xmlns:a16="http://schemas.microsoft.com/office/drawing/2014/main" id="{01B2A18C-8DE7-48F2-861B-D01592368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567" y="6021029"/>
              <a:ext cx="701675" cy="114300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2" name="Rectangle 39">
              <a:extLst>
                <a:ext uri="{FF2B5EF4-FFF2-40B4-BE49-F238E27FC236}">
                  <a16:creationId xmlns:a16="http://schemas.microsoft.com/office/drawing/2014/main" id="{3E0AFAA7-453F-44B9-A848-BCE0AC682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567" y="6217879"/>
              <a:ext cx="701675" cy="111125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3" name="Rectangle 40">
              <a:extLst>
                <a:ext uri="{FF2B5EF4-FFF2-40B4-BE49-F238E27FC236}">
                  <a16:creationId xmlns:a16="http://schemas.microsoft.com/office/drawing/2014/main" id="{CE18D898-CCC4-4DFB-8E8D-F5990D8F3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567" y="5241567"/>
              <a:ext cx="701675" cy="114300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B921A972-69BE-4441-BD8A-A2F3004181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567" y="5435242"/>
              <a:ext cx="701675" cy="114300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5" name="Rectangle 42">
              <a:extLst>
                <a:ext uri="{FF2B5EF4-FFF2-40B4-BE49-F238E27FC236}">
                  <a16:creationId xmlns:a16="http://schemas.microsoft.com/office/drawing/2014/main" id="{E8AF74F6-CC0E-452C-A295-84349A933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8142" y="4978042"/>
              <a:ext cx="103188" cy="136525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6" name="Rectangle 43">
              <a:extLst>
                <a:ext uri="{FF2B5EF4-FFF2-40B4-BE49-F238E27FC236}">
                  <a16:creationId xmlns:a16="http://schemas.microsoft.com/office/drawing/2014/main" id="{CA679181-62F7-43C8-9BD1-B35201273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6854" y="4978042"/>
              <a:ext cx="104775" cy="136525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7" name="Rectangle 44">
              <a:extLst>
                <a:ext uri="{FF2B5EF4-FFF2-40B4-BE49-F238E27FC236}">
                  <a16:creationId xmlns:a16="http://schemas.microsoft.com/office/drawing/2014/main" id="{34128764-78F5-4EBC-AD38-060F60BB7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7529" y="6560779"/>
              <a:ext cx="327025" cy="57150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8" name="Rectangle 45">
              <a:extLst>
                <a:ext uri="{FF2B5EF4-FFF2-40B4-BE49-F238E27FC236}">
                  <a16:creationId xmlns:a16="http://schemas.microsoft.com/office/drawing/2014/main" id="{AE7BC9ED-4FC9-4F99-AE96-E2A3C9D34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1204" y="6560779"/>
              <a:ext cx="474663" cy="57150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39" name="Rectangle 18">
            <a:extLst>
              <a:ext uri="{FF2B5EF4-FFF2-40B4-BE49-F238E27FC236}">
                <a16:creationId xmlns:a16="http://schemas.microsoft.com/office/drawing/2014/main" id="{542AFD45-1150-4228-AE53-EA6F2C471DC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878658" y="6114270"/>
            <a:ext cx="80422" cy="306118"/>
          </a:xfrm>
          <a:prstGeom prst="rect">
            <a:avLst/>
          </a:prstGeom>
          <a:solidFill>
            <a:srgbClr val="96969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0" name="Oval 19">
            <a:extLst>
              <a:ext uri="{FF2B5EF4-FFF2-40B4-BE49-F238E27FC236}">
                <a16:creationId xmlns:a16="http://schemas.microsoft.com/office/drawing/2014/main" id="{86CB5AA1-9AF1-4F36-8199-B35522C4FC1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720409" y="5847066"/>
            <a:ext cx="407294" cy="407293"/>
          </a:xfrm>
          <a:prstGeom prst="ellipse">
            <a:avLst/>
          </a:prstGeom>
          <a:solidFill>
            <a:srgbClr val="7FBA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1" name="Oval 20">
            <a:extLst>
              <a:ext uri="{FF2B5EF4-FFF2-40B4-BE49-F238E27FC236}">
                <a16:creationId xmlns:a16="http://schemas.microsoft.com/office/drawing/2014/main" id="{0AA85AAC-41DA-4067-8399-D2826B0D795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774889" y="5639529"/>
            <a:ext cx="298336" cy="298336"/>
          </a:xfrm>
          <a:prstGeom prst="ellipse">
            <a:avLst/>
          </a:prstGeom>
          <a:solidFill>
            <a:srgbClr val="7FBA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2" name="Rectangle 21">
            <a:extLst>
              <a:ext uri="{FF2B5EF4-FFF2-40B4-BE49-F238E27FC236}">
                <a16:creationId xmlns:a16="http://schemas.microsoft.com/office/drawing/2014/main" id="{55FE6D0E-8187-4F1F-A0E6-6DEC747C1AC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44248" y="6114270"/>
            <a:ext cx="85610" cy="306118"/>
          </a:xfrm>
          <a:prstGeom prst="rect">
            <a:avLst/>
          </a:prstGeom>
          <a:solidFill>
            <a:srgbClr val="96969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3" name="Oval 22">
            <a:extLst>
              <a:ext uri="{FF2B5EF4-FFF2-40B4-BE49-F238E27FC236}">
                <a16:creationId xmlns:a16="http://schemas.microsoft.com/office/drawing/2014/main" id="{DE0C2E4D-9167-4C91-B8A6-AA41E89B237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186000" y="5847066"/>
            <a:ext cx="407294" cy="407293"/>
          </a:xfrm>
          <a:prstGeom prst="ellipse">
            <a:avLst/>
          </a:prstGeom>
          <a:solidFill>
            <a:srgbClr val="7FBA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4" name="Oval 23">
            <a:extLst>
              <a:ext uri="{FF2B5EF4-FFF2-40B4-BE49-F238E27FC236}">
                <a16:creationId xmlns:a16="http://schemas.microsoft.com/office/drawing/2014/main" id="{8EB0AA0D-23F0-4C84-9A18-9032990FDE1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40479" y="5639529"/>
            <a:ext cx="298336" cy="298336"/>
          </a:xfrm>
          <a:prstGeom prst="ellipse">
            <a:avLst/>
          </a:prstGeom>
          <a:solidFill>
            <a:srgbClr val="7FBA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2400"/>
              </a:spcBef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1285890397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12717" y="2497976"/>
            <a:ext cx="8566567" cy="18620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0" lang="en-US" sz="11500" b="0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he unseen" pitchFamily="2" charset="0"/>
                <a:cs typeface="Avenir Book"/>
              </a:rPr>
              <a:t>DEMO</a:t>
            </a:r>
            <a:endParaRPr lang="en-US" sz="2000" b="0" cap="none" spc="0">
              <a:ln>
                <a:noFill/>
              </a:ln>
              <a:solidFill>
                <a:srgbClr val="FFFF00"/>
              </a:solidFill>
              <a:effectLst/>
              <a:latin typeface="the unsee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28621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916650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/>
          <p:cNvSpPr txBox="1"/>
          <p:nvPr/>
        </p:nvSpPr>
        <p:spPr>
          <a:xfrm>
            <a:off x="3313828" y="2105561"/>
            <a:ext cx="55643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00" b="0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he unseen" pitchFamily="2" charset="0"/>
                <a:cs typeface="Avenir Book"/>
              </a:rPr>
              <a:t>Q </a:t>
            </a:r>
            <a:r>
              <a:rPr kumimoji="0" lang="en-US" sz="11500" b="0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he unseen" pitchFamily="2" charset="0"/>
                <a:cs typeface="Avenir Book"/>
              </a:rPr>
              <a:t>&amp;</a:t>
            </a:r>
            <a:r>
              <a:rPr kumimoji="0" lang="en-US" sz="16600" b="0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he unseen" pitchFamily="2" charset="0"/>
                <a:cs typeface="Avenir Book"/>
              </a:rPr>
              <a:t> A</a:t>
            </a:r>
          </a:p>
        </p:txBody>
      </p:sp>
    </p:spTree>
    <p:extLst>
      <p:ext uri="{BB962C8B-B14F-4D97-AF65-F5344CB8AC3E}">
        <p14:creationId xmlns:p14="http://schemas.microsoft.com/office/powerpoint/2010/main" val="67634194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235166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1490044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68788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94027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019630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hal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6603E88-ADDD-451A-8D1F-AFA9F27C50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206"/>
          <a:stretch/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36411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492310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CC4C0B64-3B6C-4888-96C6-27684AEBAC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206"/>
          <a:stretch/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85775"/>
            <a:ext cx="10515600" cy="1204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A56BF086-8108-4721-8F48-9A4E843D3280}"/>
              </a:ext>
            </a:extLst>
          </p:cNvPr>
          <p:cNvSpPr>
            <a:spLocks noChangeAspect="1"/>
          </p:cNvSpPr>
          <p:nvPr/>
        </p:nvSpPr>
        <p:spPr bwMode="auto">
          <a:xfrm>
            <a:off x="969003" y="-1045503"/>
            <a:ext cx="975600" cy="975600"/>
          </a:xfrm>
          <a:prstGeom prst="ellipse">
            <a:avLst/>
          </a:prstGeom>
          <a:solidFill>
            <a:srgbClr val="A249B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00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4486D261-9384-4264-8C0F-008FFE42B43F}"/>
              </a:ext>
            </a:extLst>
          </p:cNvPr>
          <p:cNvSpPr>
            <a:spLocks noChangeAspect="1"/>
          </p:cNvSpPr>
          <p:nvPr/>
        </p:nvSpPr>
        <p:spPr bwMode="auto">
          <a:xfrm>
            <a:off x="0" y="-1046323"/>
            <a:ext cx="976420" cy="976420"/>
          </a:xfrm>
          <a:prstGeom prst="ellipse">
            <a:avLst/>
          </a:prstGeom>
          <a:solidFill>
            <a:srgbClr val="873C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70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D76B3A9-FEE1-4857-A4F6-6AB5A234038A}"/>
              </a:ext>
            </a:extLst>
          </p:cNvPr>
          <p:cNvSpPr>
            <a:spLocks noChangeAspect="1"/>
          </p:cNvSpPr>
          <p:nvPr/>
        </p:nvSpPr>
        <p:spPr bwMode="auto">
          <a:xfrm>
            <a:off x="5810738" y="-1046323"/>
            <a:ext cx="976420" cy="976420"/>
          </a:xfrm>
          <a:prstGeom prst="ellipse">
            <a:avLst/>
          </a:prstGeom>
          <a:solidFill>
            <a:srgbClr val="13914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90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87954D9D-513F-4DEC-959B-06DEE7586FDB}"/>
              </a:ext>
            </a:extLst>
          </p:cNvPr>
          <p:cNvSpPr>
            <a:spLocks noChangeAspect="1"/>
          </p:cNvSpPr>
          <p:nvPr/>
        </p:nvSpPr>
        <p:spPr bwMode="auto">
          <a:xfrm>
            <a:off x="2905369" y="-1046323"/>
            <a:ext cx="976420" cy="976420"/>
          </a:xfrm>
          <a:prstGeom prst="ellipse">
            <a:avLst/>
          </a:prstGeom>
          <a:solidFill>
            <a:srgbClr val="00325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90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41CF222B-3C1D-498C-B5A4-0A5140366268}"/>
              </a:ext>
            </a:extLst>
          </p:cNvPr>
          <p:cNvSpPr>
            <a:spLocks noChangeAspect="1"/>
          </p:cNvSpPr>
          <p:nvPr/>
        </p:nvSpPr>
        <p:spPr bwMode="auto">
          <a:xfrm>
            <a:off x="6779744" y="-1045503"/>
            <a:ext cx="975600" cy="975600"/>
          </a:xfrm>
          <a:prstGeom prst="ellipse">
            <a:avLst/>
          </a:prstGeom>
          <a:solidFill>
            <a:srgbClr val="17B1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00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5EE9D919-6A4A-4233-8BEF-D4ADDE8D6EB3}"/>
              </a:ext>
            </a:extLst>
          </p:cNvPr>
          <p:cNvSpPr>
            <a:spLocks noChangeAspect="1"/>
          </p:cNvSpPr>
          <p:nvPr/>
        </p:nvSpPr>
        <p:spPr bwMode="auto">
          <a:xfrm>
            <a:off x="3874372" y="-1045503"/>
            <a:ext cx="975600" cy="975600"/>
          </a:xfrm>
          <a:prstGeom prst="ellipse">
            <a:avLst/>
          </a:prstGeom>
          <a:solidFill>
            <a:srgbClr val="00589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00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FB04BCC-DCA4-4B78-B48E-C00595A29CD7}"/>
              </a:ext>
            </a:extLst>
          </p:cNvPr>
          <p:cNvSpPr>
            <a:spLocks noChangeAspect="1"/>
          </p:cNvSpPr>
          <p:nvPr/>
        </p:nvSpPr>
        <p:spPr bwMode="auto">
          <a:xfrm>
            <a:off x="1937186" y="-1045503"/>
            <a:ext cx="975600" cy="975600"/>
          </a:xfrm>
          <a:prstGeom prst="ellipse">
            <a:avLst/>
          </a:prstGeom>
          <a:solidFill>
            <a:srgbClr val="A249B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00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922BAC49-0A65-4E91-9286-81AA6B5F49D9}"/>
              </a:ext>
            </a:extLst>
          </p:cNvPr>
          <p:cNvSpPr>
            <a:spLocks noChangeAspect="1"/>
          </p:cNvSpPr>
          <p:nvPr/>
        </p:nvSpPr>
        <p:spPr bwMode="auto">
          <a:xfrm>
            <a:off x="4842555" y="-1045503"/>
            <a:ext cx="975600" cy="975600"/>
          </a:xfrm>
          <a:prstGeom prst="ellipse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00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8A8FD3D9-B007-4079-99E0-3861D85F6972}"/>
              </a:ext>
            </a:extLst>
          </p:cNvPr>
          <p:cNvSpPr/>
          <p:nvPr/>
        </p:nvSpPr>
        <p:spPr>
          <a:xfrm rot="9000000">
            <a:off x="12114477" y="-664315"/>
            <a:ext cx="21441" cy="230071"/>
          </a:xfrm>
          <a:prstGeom prst="rect">
            <a:avLst/>
          </a:prstGeom>
          <a:solidFill>
            <a:srgbClr val="7C7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53BE2F68-BEF5-4DDA-AC8E-7F84B88318AE}"/>
              </a:ext>
            </a:extLst>
          </p:cNvPr>
          <p:cNvSpPr/>
          <p:nvPr/>
        </p:nvSpPr>
        <p:spPr>
          <a:xfrm rot="12600000">
            <a:off x="12114477" y="-475778"/>
            <a:ext cx="21441" cy="230071"/>
          </a:xfrm>
          <a:prstGeom prst="rect">
            <a:avLst/>
          </a:prstGeom>
          <a:solidFill>
            <a:srgbClr val="7C7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F91F0487-CA94-4FF3-A57A-E7405A18140A}"/>
              </a:ext>
            </a:extLst>
          </p:cNvPr>
          <p:cNvSpPr>
            <a:spLocks noChangeAspect="1"/>
          </p:cNvSpPr>
          <p:nvPr/>
        </p:nvSpPr>
        <p:spPr bwMode="auto">
          <a:xfrm>
            <a:off x="8711247" y="-1046323"/>
            <a:ext cx="976420" cy="976420"/>
          </a:xfrm>
          <a:prstGeom prst="ellipse">
            <a:avLst/>
          </a:prstGeom>
          <a:solidFill>
            <a:srgbClr val="3F424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90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882CA730-CD51-4B7E-8D4F-2421EFE1AA4D}"/>
              </a:ext>
            </a:extLst>
          </p:cNvPr>
          <p:cNvSpPr>
            <a:spLocks noChangeAspect="1"/>
          </p:cNvSpPr>
          <p:nvPr/>
        </p:nvSpPr>
        <p:spPr bwMode="auto">
          <a:xfrm>
            <a:off x="9680253" y="-1045503"/>
            <a:ext cx="975600" cy="975600"/>
          </a:xfrm>
          <a:prstGeom prst="ellipse">
            <a:avLst/>
          </a:prstGeom>
          <a:solidFill>
            <a:srgbClr val="52565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00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4A99682-8C0B-44FD-A4C2-E69C8670EFD9}"/>
              </a:ext>
            </a:extLst>
          </p:cNvPr>
          <p:cNvSpPr>
            <a:spLocks noChangeAspect="1"/>
          </p:cNvSpPr>
          <p:nvPr/>
        </p:nvSpPr>
        <p:spPr bwMode="auto">
          <a:xfrm>
            <a:off x="7743064" y="-1045503"/>
            <a:ext cx="975600" cy="975600"/>
          </a:xfrm>
          <a:prstGeom prst="ellipse">
            <a:avLst/>
          </a:prstGeom>
          <a:solidFill>
            <a:srgbClr val="2E303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00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381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734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731" r:id="rId10"/>
    <p:sldLayoutId id="2147483733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kern="1200" cap="all" baseline="0" dirty="0">
          <a:solidFill>
            <a:srgbClr val="711719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None/>
        <a:defRPr sz="2400" kern="1200" cap="all" baseline="0">
          <a:solidFill>
            <a:srgbClr val="711719"/>
          </a:solidFill>
          <a:latin typeface="+mn-lt"/>
          <a:ea typeface="+mn-ea"/>
          <a:cs typeface="+mn-cs"/>
        </a:defRPr>
      </a:lvl1pPr>
      <a:lvl2pPr marL="360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11719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28800" indent="-228600" algn="l" defTabSz="914400" rtl="0" eaLnBrk="1" latinLnBrk="0" hangingPunct="1">
        <a:lnSpc>
          <a:spcPct val="90000"/>
        </a:lnSpc>
        <a:spcBef>
          <a:spcPts val="1200"/>
        </a:spcBef>
        <a:buClr>
          <a:srgbClr val="711719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86000" indent="-228600" algn="l" defTabSz="914400" rtl="0" eaLnBrk="1" latinLnBrk="0" hangingPunct="1">
        <a:lnSpc>
          <a:spcPct val="90000"/>
        </a:lnSpc>
        <a:spcBef>
          <a:spcPts val="1200"/>
        </a:spcBef>
        <a:buClr>
          <a:srgbClr val="711719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843200" indent="-228600" algn="l" defTabSz="914400" rtl="0" eaLnBrk="1" latinLnBrk="0" hangingPunct="1">
        <a:lnSpc>
          <a:spcPct val="90000"/>
        </a:lnSpc>
        <a:spcBef>
          <a:spcPts val="1200"/>
        </a:spcBef>
        <a:buClr>
          <a:srgbClr val="711719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85775"/>
            <a:ext cx="10515600" cy="1204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A56BF086-8108-4721-8F48-9A4E843D3280}"/>
              </a:ext>
            </a:extLst>
          </p:cNvPr>
          <p:cNvSpPr>
            <a:spLocks noChangeAspect="1"/>
          </p:cNvSpPr>
          <p:nvPr/>
        </p:nvSpPr>
        <p:spPr bwMode="auto">
          <a:xfrm>
            <a:off x="969003" y="-1045503"/>
            <a:ext cx="975600" cy="975600"/>
          </a:xfrm>
          <a:prstGeom prst="ellipse">
            <a:avLst/>
          </a:prstGeom>
          <a:solidFill>
            <a:srgbClr val="A249B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00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4486D261-9384-4264-8C0F-008FFE42B43F}"/>
              </a:ext>
            </a:extLst>
          </p:cNvPr>
          <p:cNvSpPr>
            <a:spLocks noChangeAspect="1"/>
          </p:cNvSpPr>
          <p:nvPr/>
        </p:nvSpPr>
        <p:spPr bwMode="auto">
          <a:xfrm>
            <a:off x="0" y="-1046323"/>
            <a:ext cx="976420" cy="976420"/>
          </a:xfrm>
          <a:prstGeom prst="ellipse">
            <a:avLst/>
          </a:prstGeom>
          <a:solidFill>
            <a:srgbClr val="873C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70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D76B3A9-FEE1-4857-A4F6-6AB5A234038A}"/>
              </a:ext>
            </a:extLst>
          </p:cNvPr>
          <p:cNvSpPr>
            <a:spLocks noChangeAspect="1"/>
          </p:cNvSpPr>
          <p:nvPr/>
        </p:nvSpPr>
        <p:spPr bwMode="auto">
          <a:xfrm>
            <a:off x="5810738" y="-1046323"/>
            <a:ext cx="976420" cy="976420"/>
          </a:xfrm>
          <a:prstGeom prst="ellipse">
            <a:avLst/>
          </a:prstGeom>
          <a:solidFill>
            <a:srgbClr val="13914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90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87954D9D-513F-4DEC-959B-06DEE7586FDB}"/>
              </a:ext>
            </a:extLst>
          </p:cNvPr>
          <p:cNvSpPr>
            <a:spLocks noChangeAspect="1"/>
          </p:cNvSpPr>
          <p:nvPr/>
        </p:nvSpPr>
        <p:spPr bwMode="auto">
          <a:xfrm>
            <a:off x="2905369" y="-1046323"/>
            <a:ext cx="976420" cy="976420"/>
          </a:xfrm>
          <a:prstGeom prst="ellipse">
            <a:avLst/>
          </a:prstGeom>
          <a:solidFill>
            <a:srgbClr val="00325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90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41CF222B-3C1D-498C-B5A4-0A5140366268}"/>
              </a:ext>
            </a:extLst>
          </p:cNvPr>
          <p:cNvSpPr>
            <a:spLocks noChangeAspect="1"/>
          </p:cNvSpPr>
          <p:nvPr/>
        </p:nvSpPr>
        <p:spPr bwMode="auto">
          <a:xfrm>
            <a:off x="6779744" y="-1045503"/>
            <a:ext cx="975600" cy="975600"/>
          </a:xfrm>
          <a:prstGeom prst="ellipse">
            <a:avLst/>
          </a:prstGeom>
          <a:solidFill>
            <a:srgbClr val="17B1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00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5EE9D919-6A4A-4233-8BEF-D4ADDE8D6EB3}"/>
              </a:ext>
            </a:extLst>
          </p:cNvPr>
          <p:cNvSpPr>
            <a:spLocks noChangeAspect="1"/>
          </p:cNvSpPr>
          <p:nvPr/>
        </p:nvSpPr>
        <p:spPr bwMode="auto">
          <a:xfrm>
            <a:off x="3874372" y="-1045503"/>
            <a:ext cx="975600" cy="975600"/>
          </a:xfrm>
          <a:prstGeom prst="ellipse">
            <a:avLst/>
          </a:prstGeom>
          <a:solidFill>
            <a:srgbClr val="00589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00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FB04BCC-DCA4-4B78-B48E-C00595A29CD7}"/>
              </a:ext>
            </a:extLst>
          </p:cNvPr>
          <p:cNvSpPr>
            <a:spLocks noChangeAspect="1"/>
          </p:cNvSpPr>
          <p:nvPr/>
        </p:nvSpPr>
        <p:spPr bwMode="auto">
          <a:xfrm>
            <a:off x="1937186" y="-1045503"/>
            <a:ext cx="975600" cy="975600"/>
          </a:xfrm>
          <a:prstGeom prst="ellipse">
            <a:avLst/>
          </a:prstGeom>
          <a:solidFill>
            <a:srgbClr val="A249B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00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922BAC49-0A65-4E91-9286-81AA6B5F49D9}"/>
              </a:ext>
            </a:extLst>
          </p:cNvPr>
          <p:cNvSpPr>
            <a:spLocks noChangeAspect="1"/>
          </p:cNvSpPr>
          <p:nvPr/>
        </p:nvSpPr>
        <p:spPr bwMode="auto">
          <a:xfrm>
            <a:off x="4842555" y="-1045503"/>
            <a:ext cx="975600" cy="975600"/>
          </a:xfrm>
          <a:prstGeom prst="ellipse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00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8A8FD3D9-B007-4079-99E0-3861D85F6972}"/>
              </a:ext>
            </a:extLst>
          </p:cNvPr>
          <p:cNvSpPr/>
          <p:nvPr/>
        </p:nvSpPr>
        <p:spPr>
          <a:xfrm rot="9000000">
            <a:off x="12114477" y="-664315"/>
            <a:ext cx="21441" cy="230071"/>
          </a:xfrm>
          <a:prstGeom prst="rect">
            <a:avLst/>
          </a:prstGeom>
          <a:solidFill>
            <a:srgbClr val="7C7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53BE2F68-BEF5-4DDA-AC8E-7F84B88318AE}"/>
              </a:ext>
            </a:extLst>
          </p:cNvPr>
          <p:cNvSpPr/>
          <p:nvPr/>
        </p:nvSpPr>
        <p:spPr>
          <a:xfrm rot="12600000">
            <a:off x="12114477" y="-475778"/>
            <a:ext cx="21441" cy="230071"/>
          </a:xfrm>
          <a:prstGeom prst="rect">
            <a:avLst/>
          </a:prstGeom>
          <a:solidFill>
            <a:srgbClr val="7C7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F91F0487-CA94-4FF3-A57A-E7405A18140A}"/>
              </a:ext>
            </a:extLst>
          </p:cNvPr>
          <p:cNvSpPr>
            <a:spLocks noChangeAspect="1"/>
          </p:cNvSpPr>
          <p:nvPr/>
        </p:nvSpPr>
        <p:spPr bwMode="auto">
          <a:xfrm>
            <a:off x="8711247" y="-1046323"/>
            <a:ext cx="976420" cy="976420"/>
          </a:xfrm>
          <a:prstGeom prst="ellipse">
            <a:avLst/>
          </a:prstGeom>
          <a:solidFill>
            <a:srgbClr val="3F424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90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882CA730-CD51-4B7E-8D4F-2421EFE1AA4D}"/>
              </a:ext>
            </a:extLst>
          </p:cNvPr>
          <p:cNvSpPr>
            <a:spLocks noChangeAspect="1"/>
          </p:cNvSpPr>
          <p:nvPr/>
        </p:nvSpPr>
        <p:spPr bwMode="auto">
          <a:xfrm>
            <a:off x="9680253" y="-1045503"/>
            <a:ext cx="975600" cy="975600"/>
          </a:xfrm>
          <a:prstGeom prst="ellipse">
            <a:avLst/>
          </a:prstGeom>
          <a:solidFill>
            <a:srgbClr val="52565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00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4A99682-8C0B-44FD-A4C2-E69C8670EFD9}"/>
              </a:ext>
            </a:extLst>
          </p:cNvPr>
          <p:cNvSpPr>
            <a:spLocks noChangeAspect="1"/>
          </p:cNvSpPr>
          <p:nvPr/>
        </p:nvSpPr>
        <p:spPr bwMode="auto">
          <a:xfrm>
            <a:off x="7743064" y="-1045503"/>
            <a:ext cx="975600" cy="975600"/>
          </a:xfrm>
          <a:prstGeom prst="ellipse">
            <a:avLst/>
          </a:prstGeom>
          <a:solidFill>
            <a:srgbClr val="2E303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00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596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kern="1200" cap="all" baseline="0" dirty="0">
          <a:solidFill>
            <a:srgbClr val="711719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None/>
        <a:defRPr sz="2400" kern="1200" cap="all" baseline="0">
          <a:solidFill>
            <a:srgbClr val="711719"/>
          </a:solidFill>
          <a:latin typeface="+mn-lt"/>
          <a:ea typeface="+mn-ea"/>
          <a:cs typeface="+mn-cs"/>
        </a:defRPr>
      </a:lvl1pPr>
      <a:lvl2pPr marL="360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11719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28800" indent="-228600" algn="l" defTabSz="914400" rtl="0" eaLnBrk="1" latinLnBrk="0" hangingPunct="1">
        <a:lnSpc>
          <a:spcPct val="90000"/>
        </a:lnSpc>
        <a:spcBef>
          <a:spcPts val="1200"/>
        </a:spcBef>
        <a:buClr>
          <a:srgbClr val="711719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86000" indent="-228600" algn="l" defTabSz="914400" rtl="0" eaLnBrk="1" latinLnBrk="0" hangingPunct="1">
        <a:lnSpc>
          <a:spcPct val="90000"/>
        </a:lnSpc>
        <a:spcBef>
          <a:spcPts val="1200"/>
        </a:spcBef>
        <a:buClr>
          <a:srgbClr val="711719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843200" indent="-228600" algn="l" defTabSz="914400" rtl="0" eaLnBrk="1" latinLnBrk="0" hangingPunct="1">
        <a:lnSpc>
          <a:spcPct val="90000"/>
        </a:lnSpc>
        <a:spcBef>
          <a:spcPts val="1200"/>
        </a:spcBef>
        <a:buClr>
          <a:srgbClr val="711719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customXml" Target="../../customXml/item45.xml"/><Relationship Id="rId7" Type="http://schemas.microsoft.com/office/2007/relationships/hdphoto" Target="../media/hdphoto2.wdp"/><Relationship Id="rId2" Type="http://schemas.openxmlformats.org/officeDocument/2006/relationships/customXml" Target="../../customXml/item44.xml"/><Relationship Id="rId1" Type="http://schemas.openxmlformats.org/officeDocument/2006/relationships/customXml" Target="../../customXml/item43.xml"/><Relationship Id="rId6" Type="http://schemas.openxmlformats.org/officeDocument/2006/relationships/image" Target="../media/image2.png"/><Relationship Id="rId11" Type="http://schemas.openxmlformats.org/officeDocument/2006/relationships/image" Target="../media/image14.png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13.png"/><Relationship Id="rId4" Type="http://schemas.openxmlformats.org/officeDocument/2006/relationships/customXml" Target="../../customXml/item46.xml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customXml" Target="../../customXml/item49.xml"/><Relationship Id="rId7" Type="http://schemas.openxmlformats.org/officeDocument/2006/relationships/image" Target="../media/image2.png"/><Relationship Id="rId12" Type="http://schemas.openxmlformats.org/officeDocument/2006/relationships/image" Target="../media/image14.png"/><Relationship Id="rId2" Type="http://schemas.openxmlformats.org/officeDocument/2006/relationships/customXml" Target="../../customXml/item48.xml"/><Relationship Id="rId1" Type="http://schemas.openxmlformats.org/officeDocument/2006/relationships/customXml" Target="../../customXml/item47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13.png"/><Relationship Id="rId5" Type="http://schemas.openxmlformats.org/officeDocument/2006/relationships/customXml" Target="../../customXml/item51.xml"/><Relationship Id="rId10" Type="http://schemas.openxmlformats.org/officeDocument/2006/relationships/image" Target="../media/image12.png"/><Relationship Id="rId4" Type="http://schemas.openxmlformats.org/officeDocument/2006/relationships/customXml" Target="../../customXml/item50.xml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customXml" Target="../../customXml/item54.xml"/><Relationship Id="rId7" Type="http://schemas.openxmlformats.org/officeDocument/2006/relationships/image" Target="../media/image2.png"/><Relationship Id="rId12" Type="http://schemas.openxmlformats.org/officeDocument/2006/relationships/image" Target="../media/image12.png"/><Relationship Id="rId2" Type="http://schemas.openxmlformats.org/officeDocument/2006/relationships/customXml" Target="../../customXml/item53.xml"/><Relationship Id="rId1" Type="http://schemas.openxmlformats.org/officeDocument/2006/relationships/customXml" Target="../../customXml/item52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14.png"/><Relationship Id="rId5" Type="http://schemas.openxmlformats.org/officeDocument/2006/relationships/customXml" Target="../../customXml/item56.xml"/><Relationship Id="rId10" Type="http://schemas.openxmlformats.org/officeDocument/2006/relationships/image" Target="../media/image13.png"/><Relationship Id="rId4" Type="http://schemas.openxmlformats.org/officeDocument/2006/relationships/customXml" Target="../../customXml/item55.xml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customXml" Target="../../customXml/item57.xml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customXml" Target="../../customXml/item60.xml"/><Relationship Id="rId7" Type="http://schemas.microsoft.com/office/2007/relationships/hdphoto" Target="../media/hdphoto2.wdp"/><Relationship Id="rId2" Type="http://schemas.openxmlformats.org/officeDocument/2006/relationships/customXml" Target="../../customXml/item59.xml"/><Relationship Id="rId1" Type="http://schemas.openxmlformats.org/officeDocument/2006/relationships/customXml" Target="../../customXml/item58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8.xml"/><Relationship Id="rId4" Type="http://schemas.openxmlformats.org/officeDocument/2006/relationships/customXml" Target="../../customXml/item6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customXml" Target="../../customXml/item64.xml"/><Relationship Id="rId7" Type="http://schemas.microsoft.com/office/2007/relationships/hdphoto" Target="../media/hdphoto2.wdp"/><Relationship Id="rId2" Type="http://schemas.openxmlformats.org/officeDocument/2006/relationships/customXml" Target="../../customXml/item63.xml"/><Relationship Id="rId1" Type="http://schemas.openxmlformats.org/officeDocument/2006/relationships/customXml" Target="../../customXml/item62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9.xml"/><Relationship Id="rId4" Type="http://schemas.openxmlformats.org/officeDocument/2006/relationships/customXml" Target="../../customXml/item65.xml"/><Relationship Id="rId9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customXml" Target="../../customXml/item68.xml"/><Relationship Id="rId7" Type="http://schemas.openxmlformats.org/officeDocument/2006/relationships/image" Target="../media/image14.png"/><Relationship Id="rId2" Type="http://schemas.openxmlformats.org/officeDocument/2006/relationships/customXml" Target="../../customXml/item67.xml"/><Relationship Id="rId1" Type="http://schemas.openxmlformats.org/officeDocument/2006/relationships/customXml" Target="../../customXml/item66.xml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1.xml"/><Relationship Id="rId4" Type="http://schemas.openxmlformats.org/officeDocument/2006/relationships/customXml" Target="../../customXml/item6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5.png"/><Relationship Id="rId4" Type="http://schemas.openxmlformats.org/officeDocument/2006/relationships/hyperlink" Target="https://tinyurl.com/26kykjs7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ngren.net/" TargetMode="External"/><Relationship Id="rId2" Type="http://schemas.openxmlformats.org/officeDocument/2006/relationships/slideLayout" Target="../slideLayouts/slideLayout21.xml"/><Relationship Id="rId1" Type="http://schemas.openxmlformats.org/officeDocument/2006/relationships/customXml" Target="../../customXml/item70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1.xml"/><Relationship Id="rId1" Type="http://schemas.openxmlformats.org/officeDocument/2006/relationships/customXml" Target="../../customXml/item7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1.xml"/><Relationship Id="rId1" Type="http://schemas.openxmlformats.org/officeDocument/2006/relationships/customXml" Target="../../customXml/item7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hyperlink" Target="https://tinyurl.com/mpkvc88e" TargetMode="Externa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CSS_Container_Queries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customXml" Target="../../customXml/item75.xml"/><Relationship Id="rId7" Type="http://schemas.openxmlformats.org/officeDocument/2006/relationships/image" Target="../media/image15.png"/><Relationship Id="rId2" Type="http://schemas.openxmlformats.org/officeDocument/2006/relationships/customXml" Target="../../customXml/item74.xml"/><Relationship Id="rId1" Type="http://schemas.openxmlformats.org/officeDocument/2006/relationships/customXml" Target="../../customXml/item73.x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1.xml"/><Relationship Id="rId4" Type="http://schemas.openxmlformats.org/officeDocument/2006/relationships/customXml" Target="../../customXml/item76.xml"/><Relationship Id="rId9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1.xml"/><Relationship Id="rId1" Type="http://schemas.openxmlformats.org/officeDocument/2006/relationships/customXml" Target="../../customXml/item7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clue-de/FrontendWorkshop_Storybook" TargetMode="External"/><Relationship Id="rId3" Type="http://schemas.openxmlformats.org/officeDocument/2006/relationships/image" Target="../media/image4.jpeg"/><Relationship Id="rId7" Type="http://schemas.openxmlformats.org/officeDocument/2006/relationships/hyperlink" Target="https://github.com/aclue-de/FrontendWorkshop_PatternLibrary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hyperlink" Target="https://github.com/aclue-de/FrontendWorkshop_Houdini" TargetMode="External"/><Relationship Id="rId5" Type="http://schemas.openxmlformats.org/officeDocument/2006/relationships/hyperlink" Target="https://github.com/aclue-de/FrontendWorkshop_SASS" TargetMode="External"/><Relationship Id="rId4" Type="http://schemas.openxmlformats.org/officeDocument/2006/relationships/hyperlink" Target="https://github.com/aclue-de/FrontendWorkshop" TargetMode="External"/><Relationship Id="rId9" Type="http://schemas.openxmlformats.org/officeDocument/2006/relationships/hyperlink" Target="https://codepen.io/collection/ExWEPZ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customXml" Target="../../customXml/item80.xml"/><Relationship Id="rId7" Type="http://schemas.openxmlformats.org/officeDocument/2006/relationships/image" Target="../media/image14.png"/><Relationship Id="rId2" Type="http://schemas.openxmlformats.org/officeDocument/2006/relationships/customXml" Target="../../customXml/item79.xml"/><Relationship Id="rId1" Type="http://schemas.openxmlformats.org/officeDocument/2006/relationships/customXml" Target="../../customXml/item78.xml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1.xml"/><Relationship Id="rId4" Type="http://schemas.openxmlformats.org/officeDocument/2006/relationships/customXml" Target="../../customXml/item8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84.xml"/><Relationship Id="rId2" Type="http://schemas.openxmlformats.org/officeDocument/2006/relationships/customXml" Target="../../customXml/item85.xml"/><Relationship Id="rId1" Type="http://schemas.openxmlformats.org/officeDocument/2006/relationships/customXml" Target="../../customXml/item82.xml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21.xml"/><Relationship Id="rId4" Type="http://schemas.openxmlformats.org/officeDocument/2006/relationships/customXml" Target="../../customXml/item8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customXml" Target="../../customXml/item88.xml"/><Relationship Id="rId7" Type="http://schemas.openxmlformats.org/officeDocument/2006/relationships/image" Target="../media/image14.png"/><Relationship Id="rId2" Type="http://schemas.openxmlformats.org/officeDocument/2006/relationships/customXml" Target="../../customXml/item87.xml"/><Relationship Id="rId1" Type="http://schemas.openxmlformats.org/officeDocument/2006/relationships/customXml" Target="../../customXml/item86.xml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1.xml"/><Relationship Id="rId4" Type="http://schemas.openxmlformats.org/officeDocument/2006/relationships/customXml" Target="../../customXml/item8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8.xml"/><Relationship Id="rId1" Type="http://schemas.openxmlformats.org/officeDocument/2006/relationships/customXml" Target="../../customXml/item9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ebpack.js.org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ebpack.js.org/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sbuild.github.io/faq/#why-is-esbuild-fast" TargetMode="External"/><Relationship Id="rId5" Type="http://schemas.openxmlformats.org/officeDocument/2006/relationships/image" Target="../media/image32.png"/><Relationship Id="rId4" Type="http://schemas.openxmlformats.org/officeDocument/2006/relationships/hyperlink" Target="https://esbuild.github.io/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" TargetMode="External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s://de.sonatype.com/products/repository-pro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8.sv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hyperlink" Target="https://storybook.js.org/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tinyurl.com/5n6st9su" TargetMode="Externa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bit.ly/3bIKkN0" TargetMode="Externa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bit.ly/35LFf4E" TargetMode="Externa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ChromeLabs/houdini-samples" TargetMode="External"/><Relationship Id="rId7" Type="http://schemas.openxmlformats.org/officeDocument/2006/relationships/hyperlink" Target="https://houdini.how/" TargetMode="External"/><Relationship Id="rId2" Type="http://schemas.openxmlformats.org/officeDocument/2006/relationships/hyperlink" Target="https://drafts.css-houdini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GoogleChromeLabs/css-paint-polyfill" TargetMode="External"/><Relationship Id="rId5" Type="http://schemas.openxmlformats.org/officeDocument/2006/relationships/hyperlink" Target="https://web.dev/css-props-and-vals" TargetMode="External"/><Relationship Id="rId4" Type="http://schemas.openxmlformats.org/officeDocument/2006/relationships/hyperlink" Target="https://googlechromelabs.github.io/houdini-samples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3.png"/><Relationship Id="rId2" Type="http://schemas.openxmlformats.org/officeDocument/2006/relationships/customXml" Target="../../customXml/item36.xml"/><Relationship Id="rId1" Type="http://schemas.openxmlformats.org/officeDocument/2006/relationships/customXml" Target="../../customXml/item35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ishoudinireadyyet.com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houdini.how/usage/" TargetMode="Externa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drafts.css-houdini.org/css-paint-api/" TargetMode="Externa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drafts.css-houdini.org/css-typed-om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3.png"/><Relationship Id="rId2" Type="http://schemas.openxmlformats.org/officeDocument/2006/relationships/customXml" Target="../../customXml/item38.xml"/><Relationship Id="rId1" Type="http://schemas.openxmlformats.org/officeDocument/2006/relationships/customXml" Target="../../customXml/item37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customXml" Target="../../customXml/item41.xml"/><Relationship Id="rId7" Type="http://schemas.microsoft.com/office/2007/relationships/hdphoto" Target="../media/hdphoto2.wdp"/><Relationship Id="rId12" Type="http://schemas.openxmlformats.org/officeDocument/2006/relationships/image" Target="../media/image10.png"/><Relationship Id="rId2" Type="http://schemas.openxmlformats.org/officeDocument/2006/relationships/customXml" Target="../../customXml/item40.xml"/><Relationship Id="rId1" Type="http://schemas.openxmlformats.org/officeDocument/2006/relationships/customXml" Target="../../customXml/item39.xml"/><Relationship Id="rId6" Type="http://schemas.openxmlformats.org/officeDocument/2006/relationships/image" Target="../media/image2.png"/><Relationship Id="rId11" Type="http://schemas.openxmlformats.org/officeDocument/2006/relationships/image" Target="../media/image14.png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13.png"/><Relationship Id="rId4" Type="http://schemas.openxmlformats.org/officeDocument/2006/relationships/customXml" Target="../../customXml/item42.xml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Boden enthält.&#10;&#10;Automatisch generierte Beschreibung">
            <a:extLst>
              <a:ext uri="{FF2B5EF4-FFF2-40B4-BE49-F238E27FC236}">
                <a16:creationId xmlns:a16="http://schemas.microsoft.com/office/drawing/2014/main" id="{01F009A0-6743-4BC8-9E2D-7F336BA0DD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0461"/>
          <a:stretch/>
        </p:blipFill>
        <p:spPr>
          <a:xfrm>
            <a:off x="-1" y="-26336"/>
            <a:ext cx="14686583" cy="688433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A848407-A2BA-43A6-93F6-142D1F7381C3}"/>
              </a:ext>
            </a:extLst>
          </p:cNvPr>
          <p:cNvSpPr txBox="1"/>
          <p:nvPr/>
        </p:nvSpPr>
        <p:spPr>
          <a:xfrm>
            <a:off x="1522129" y="5075605"/>
            <a:ext cx="91477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>
                <a:solidFill>
                  <a:srgbClr val="FF9900"/>
                </a:solidFill>
                <a:latin typeface="the unseen" pitchFamily="2" charset="0"/>
              </a:rPr>
              <a:t>ACLUE GmbH | info@aclue.de</a:t>
            </a:r>
            <a:endParaRPr lang="de-DE" sz="2400">
              <a:solidFill>
                <a:srgbClr val="FF9900"/>
              </a:solidFill>
            </a:endParaRP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4D802C15-3A24-020C-7FAB-B86903001108}"/>
              </a:ext>
            </a:extLst>
          </p:cNvPr>
          <p:cNvGrpSpPr/>
          <p:nvPr/>
        </p:nvGrpSpPr>
        <p:grpSpPr>
          <a:xfrm>
            <a:off x="1522129" y="1782396"/>
            <a:ext cx="9147743" cy="2862322"/>
            <a:chOff x="1522129" y="1782396"/>
            <a:chExt cx="9147743" cy="2862322"/>
          </a:xfrm>
        </p:grpSpPr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3E949FB1-8D61-41EF-9A69-A0D1272DEF61}"/>
                </a:ext>
              </a:extLst>
            </p:cNvPr>
            <p:cNvSpPr txBox="1"/>
            <p:nvPr/>
          </p:nvSpPr>
          <p:spPr>
            <a:xfrm>
              <a:off x="1522129" y="1782396"/>
              <a:ext cx="9147743" cy="286232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de-DE" sz="8800" dirty="0">
                  <a:solidFill>
                    <a:srgbClr val="D319B4"/>
                  </a:solidFill>
                  <a:latin typeface="the unseen"/>
                </a:rPr>
                <a:t>Micro </a:t>
              </a:r>
              <a:r>
                <a:rPr lang="de-DE" sz="8800" dirty="0" err="1">
                  <a:solidFill>
                    <a:srgbClr val="D319B4"/>
                  </a:solidFill>
                  <a:latin typeface="the unseen"/>
                </a:rPr>
                <a:t>Frontends</a:t>
              </a:r>
              <a:br>
                <a:rPr lang="de-DE" sz="8800" dirty="0">
                  <a:latin typeface="the unseen" pitchFamily="2" charset="0"/>
                </a:rPr>
              </a:br>
              <a:r>
                <a:rPr lang="de-DE" sz="3800" dirty="0">
                  <a:solidFill>
                    <a:srgbClr val="28D219"/>
                  </a:solidFill>
                  <a:latin typeface="the unseen"/>
                </a:rPr>
                <a:t>Große Web Apps modular entwickeln</a:t>
              </a:r>
            </a:p>
            <a:p>
              <a:pPr algn="ctr"/>
              <a:endParaRPr lang="de-DE" sz="2400" dirty="0">
                <a:solidFill>
                  <a:srgbClr val="28D219"/>
                </a:solidFill>
                <a:latin typeface="the unseen"/>
              </a:endParaRPr>
            </a:p>
            <a:p>
              <a:pPr algn="ctr"/>
              <a:r>
                <a:rPr lang="de-DE" sz="2800" dirty="0">
                  <a:solidFill>
                    <a:srgbClr val="0070C0"/>
                  </a:solidFill>
                  <a:latin typeface="the unseen"/>
                </a:rPr>
                <a:t>Robin Muller | Jorg Neumann</a:t>
              </a:r>
              <a:endParaRPr lang="de-DE" sz="6600" dirty="0">
                <a:solidFill>
                  <a:srgbClr val="0070C0"/>
                </a:solidFill>
                <a:latin typeface="the unseen"/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3999CCED-3575-4DDA-AF92-6AB4368F322E}"/>
                </a:ext>
              </a:extLst>
            </p:cNvPr>
            <p:cNvSpPr txBox="1"/>
            <p:nvPr/>
          </p:nvSpPr>
          <p:spPr>
            <a:xfrm rot="16200000">
              <a:off x="6162483" y="4330730"/>
              <a:ext cx="2481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800" b="1">
                  <a:solidFill>
                    <a:srgbClr val="0070C0"/>
                  </a:solidFill>
                  <a:latin typeface="the unseen" pitchFamily="2" charset="0"/>
                </a:rPr>
                <a:t>:</a:t>
              </a:r>
              <a:endParaRPr lang="de-DE" b="1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26488596-6C21-4E8D-AD3B-DE5AAC4CBD93}"/>
                </a:ext>
              </a:extLst>
            </p:cNvPr>
            <p:cNvSpPr txBox="1"/>
            <p:nvPr/>
          </p:nvSpPr>
          <p:spPr>
            <a:xfrm rot="16200000">
              <a:off x="5078435" y="4330730"/>
              <a:ext cx="2481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800" b="1">
                  <a:solidFill>
                    <a:srgbClr val="0070C0"/>
                  </a:solidFill>
                  <a:latin typeface="the unseen" pitchFamily="2" charset="0"/>
                </a:rPr>
                <a:t>:</a:t>
              </a:r>
              <a:endParaRPr lang="de-DE" b="1"/>
            </a:p>
          </p:txBody>
        </p:sp>
      </p:grpSp>
    </p:spTree>
    <p:extLst>
      <p:ext uri="{BB962C8B-B14F-4D97-AF65-F5344CB8AC3E}">
        <p14:creationId xmlns:p14="http://schemas.microsoft.com/office/powerpoint/2010/main" val="348538026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Boden enthält.&#10;&#10;Automatisch generierte Beschreibung">
            <a:extLst>
              <a:ext uri="{FF2B5EF4-FFF2-40B4-BE49-F238E27FC236}">
                <a16:creationId xmlns:a16="http://schemas.microsoft.com/office/drawing/2014/main" id="{92E1109A-120B-4349-9ADD-38CDFECA1E0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985"/>
          <a:stretch/>
        </p:blipFill>
        <p:spPr>
          <a:xfrm>
            <a:off x="-1" y="-26336"/>
            <a:ext cx="12192001" cy="68843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956185E-8A0E-4308-910D-19272CB539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5415" y="3597827"/>
            <a:ext cx="2688569" cy="2651990"/>
          </a:xfrm>
          <a:prstGeom prst="rect">
            <a:avLst/>
          </a:prstGeom>
        </p:spPr>
      </p:pic>
      <p:pic>
        <p:nvPicPr>
          <p:cNvPr id="287" name="Grafik 286">
            <a:extLst>
              <a:ext uri="{FF2B5EF4-FFF2-40B4-BE49-F238E27FC236}">
                <a16:creationId xmlns:a16="http://schemas.microsoft.com/office/drawing/2014/main" id="{2D17218C-ED1E-4458-899C-F046793DDB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4752" y="3572427"/>
            <a:ext cx="2688569" cy="2651990"/>
          </a:xfrm>
          <a:prstGeom prst="rect">
            <a:avLst/>
          </a:prstGeom>
        </p:spPr>
      </p:pic>
      <p:pic>
        <p:nvPicPr>
          <p:cNvPr id="288" name="Grafik 287">
            <a:extLst>
              <a:ext uri="{FF2B5EF4-FFF2-40B4-BE49-F238E27FC236}">
                <a16:creationId xmlns:a16="http://schemas.microsoft.com/office/drawing/2014/main" id="{437995E3-3AD8-4C8D-ABF8-007648E1A6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0029" y="3597731"/>
            <a:ext cx="2688569" cy="2651990"/>
          </a:xfrm>
          <a:prstGeom prst="rect">
            <a:avLst/>
          </a:prstGeom>
        </p:spPr>
      </p:pic>
      <p:pic>
        <p:nvPicPr>
          <p:cNvPr id="289" name="Grafik 288">
            <a:extLst>
              <a:ext uri="{FF2B5EF4-FFF2-40B4-BE49-F238E27FC236}">
                <a16:creationId xmlns:a16="http://schemas.microsoft.com/office/drawing/2014/main" id="{5EBB2FF2-53B5-4ED6-BBD0-D405252671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2269" y="3620101"/>
            <a:ext cx="2688569" cy="2651990"/>
          </a:xfrm>
          <a:prstGeom prst="rect">
            <a:avLst/>
          </a:prstGeom>
        </p:spPr>
      </p:pic>
      <p:sp>
        <p:nvSpPr>
          <p:cNvPr id="251" name="Titel 4">
            <a:extLst>
              <a:ext uri="{FF2B5EF4-FFF2-40B4-BE49-F238E27FC236}">
                <a16:creationId xmlns:a16="http://schemas.microsoft.com/office/drawing/2014/main" id="{7B54CAB5-23C4-49AD-99C3-FCF84C77BF85}"/>
              </a:ext>
            </a:extLst>
          </p:cNvPr>
          <p:cNvSpPr txBox="1">
            <a:spLocks/>
          </p:cNvSpPr>
          <p:nvPr/>
        </p:nvSpPr>
        <p:spPr>
          <a:xfrm>
            <a:off x="1831924" y="4263618"/>
            <a:ext cx="1738076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FF6C2F"/>
                </a:solidFill>
                <a:latin typeface="the unseen" pitchFamily="2" charset="0"/>
              </a:rPr>
              <a:t>Frontend</a:t>
            </a:r>
          </a:p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FF6C2F"/>
                </a:solidFill>
                <a:latin typeface="the unseen" pitchFamily="2" charset="0"/>
              </a:rPr>
              <a:t>1</a:t>
            </a:r>
          </a:p>
        </p:txBody>
      </p:sp>
      <p:sp>
        <p:nvSpPr>
          <p:cNvPr id="252" name="Titel 4">
            <a:extLst>
              <a:ext uri="{FF2B5EF4-FFF2-40B4-BE49-F238E27FC236}">
                <a16:creationId xmlns:a16="http://schemas.microsoft.com/office/drawing/2014/main" id="{BFD14B7E-5E7C-4E18-82D2-5A06FE2D756A}"/>
              </a:ext>
            </a:extLst>
          </p:cNvPr>
          <p:cNvSpPr txBox="1">
            <a:spLocks/>
          </p:cNvSpPr>
          <p:nvPr>
            <p:custDataLst>
              <p:custData r:id="rId1"/>
            </p:custDataLst>
          </p:nvPr>
        </p:nvSpPr>
        <p:spPr>
          <a:xfrm>
            <a:off x="4042606" y="4273627"/>
            <a:ext cx="1738076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FF6C2F"/>
                </a:solidFill>
                <a:latin typeface="the unseen" pitchFamily="2" charset="0"/>
              </a:rPr>
              <a:t>Frontend</a:t>
            </a:r>
          </a:p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FF6C2F"/>
                </a:solidFill>
                <a:latin typeface="the unseen" pitchFamily="2" charset="0"/>
              </a:rPr>
              <a:t>2</a:t>
            </a:r>
          </a:p>
        </p:txBody>
      </p:sp>
      <p:sp>
        <p:nvSpPr>
          <p:cNvPr id="253" name="Titel 4">
            <a:extLst>
              <a:ext uri="{FF2B5EF4-FFF2-40B4-BE49-F238E27FC236}">
                <a16:creationId xmlns:a16="http://schemas.microsoft.com/office/drawing/2014/main" id="{8B656520-9196-4D18-BDB3-52829299BCC5}"/>
              </a:ext>
            </a:extLst>
          </p:cNvPr>
          <p:cNvSpPr txBox="1">
            <a:spLocks/>
          </p:cNvSpPr>
          <p:nvPr/>
        </p:nvSpPr>
        <p:spPr>
          <a:xfrm>
            <a:off x="6253348" y="4314917"/>
            <a:ext cx="1738076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FF6C2F"/>
                </a:solidFill>
                <a:latin typeface="the unseen" pitchFamily="2" charset="0"/>
              </a:rPr>
              <a:t>Frontend</a:t>
            </a:r>
          </a:p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FF6C2F"/>
                </a:solidFill>
                <a:latin typeface="the unseen" pitchFamily="2" charset="0"/>
              </a:rPr>
              <a:t>3</a:t>
            </a:r>
          </a:p>
        </p:txBody>
      </p:sp>
      <p:sp>
        <p:nvSpPr>
          <p:cNvPr id="254" name="Titel 4">
            <a:extLst>
              <a:ext uri="{FF2B5EF4-FFF2-40B4-BE49-F238E27FC236}">
                <a16:creationId xmlns:a16="http://schemas.microsoft.com/office/drawing/2014/main" id="{347B8B66-6C02-4166-BF79-7ADC28466D3F}"/>
              </a:ext>
            </a:extLst>
          </p:cNvPr>
          <p:cNvSpPr txBox="1">
            <a:spLocks/>
          </p:cNvSpPr>
          <p:nvPr/>
        </p:nvSpPr>
        <p:spPr>
          <a:xfrm>
            <a:off x="8514629" y="4251741"/>
            <a:ext cx="1738076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FF6C2F"/>
                </a:solidFill>
                <a:latin typeface="the unseen" pitchFamily="2" charset="0"/>
              </a:rPr>
              <a:t>Frontend</a:t>
            </a:r>
          </a:p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FF6C2F"/>
                </a:solidFill>
                <a:latin typeface="the unseen" pitchFamily="2" charset="0"/>
              </a:rPr>
              <a:t>4</a:t>
            </a:r>
          </a:p>
        </p:txBody>
      </p:sp>
      <p:pic>
        <p:nvPicPr>
          <p:cNvPr id="233" name="Grafik 232">
            <a:extLst>
              <a:ext uri="{FF2B5EF4-FFF2-40B4-BE49-F238E27FC236}">
                <a16:creationId xmlns:a16="http://schemas.microsoft.com/office/drawing/2014/main" id="{E7A4D661-1AD3-4569-BC41-2D77FB5A2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0005" y="3160239"/>
            <a:ext cx="9851990" cy="664522"/>
          </a:xfrm>
          <a:prstGeom prst="rect">
            <a:avLst/>
          </a:prstGeom>
        </p:spPr>
      </p:pic>
      <p:pic>
        <p:nvPicPr>
          <p:cNvPr id="258" name="Grafik 257">
            <a:extLst>
              <a:ext uri="{FF2B5EF4-FFF2-40B4-BE49-F238E27FC236}">
                <a16:creationId xmlns:a16="http://schemas.microsoft.com/office/drawing/2014/main" id="{9DBC2076-1EEE-49C5-9E7D-B0D3D6259A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21421" y="783107"/>
            <a:ext cx="2688569" cy="2645893"/>
          </a:xfrm>
          <a:prstGeom prst="rect">
            <a:avLst/>
          </a:prstGeom>
        </p:spPr>
      </p:pic>
      <p:pic>
        <p:nvPicPr>
          <p:cNvPr id="259" name="Grafik 258">
            <a:extLst>
              <a:ext uri="{FF2B5EF4-FFF2-40B4-BE49-F238E27FC236}">
                <a16:creationId xmlns:a16="http://schemas.microsoft.com/office/drawing/2014/main" id="{77F0A3BC-953A-4AAA-B84B-39D2A40D60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04646" y="759188"/>
            <a:ext cx="2688569" cy="2645893"/>
          </a:xfrm>
          <a:prstGeom prst="rect">
            <a:avLst/>
          </a:prstGeom>
        </p:spPr>
      </p:pic>
      <p:pic>
        <p:nvPicPr>
          <p:cNvPr id="260" name="Grafik 259">
            <a:extLst>
              <a:ext uri="{FF2B5EF4-FFF2-40B4-BE49-F238E27FC236}">
                <a16:creationId xmlns:a16="http://schemas.microsoft.com/office/drawing/2014/main" id="{CE7758D8-2165-41D8-A33E-CF72A2C116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45519" y="745823"/>
            <a:ext cx="2688569" cy="2645893"/>
          </a:xfrm>
          <a:prstGeom prst="rect">
            <a:avLst/>
          </a:prstGeom>
        </p:spPr>
      </p:pic>
      <p:pic>
        <p:nvPicPr>
          <p:cNvPr id="261" name="Grafik 260">
            <a:extLst>
              <a:ext uri="{FF2B5EF4-FFF2-40B4-BE49-F238E27FC236}">
                <a16:creationId xmlns:a16="http://schemas.microsoft.com/office/drawing/2014/main" id="{16F2C6F3-118C-483D-9F09-5714E2B123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5415" y="772553"/>
            <a:ext cx="2688569" cy="2645893"/>
          </a:xfrm>
          <a:prstGeom prst="rect">
            <a:avLst/>
          </a:prstGeom>
        </p:spPr>
      </p:pic>
      <p:sp>
        <p:nvSpPr>
          <p:cNvPr id="262" name="Titel 4">
            <a:extLst>
              <a:ext uri="{FF2B5EF4-FFF2-40B4-BE49-F238E27FC236}">
                <a16:creationId xmlns:a16="http://schemas.microsoft.com/office/drawing/2014/main" id="{1AAD0F06-C65F-45E8-A864-9FB1F2495047}"/>
              </a:ext>
            </a:extLst>
          </p:cNvPr>
          <p:cNvSpPr txBox="1">
            <a:spLocks/>
          </p:cNvSpPr>
          <p:nvPr/>
        </p:nvSpPr>
        <p:spPr>
          <a:xfrm>
            <a:off x="1831924" y="1442758"/>
            <a:ext cx="1738076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0070C0"/>
                </a:solidFill>
                <a:latin typeface="the unseen" pitchFamily="2" charset="0"/>
              </a:rPr>
              <a:t>Service</a:t>
            </a:r>
          </a:p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0070C0"/>
                </a:solidFill>
                <a:latin typeface="the unseen" pitchFamily="2" charset="0"/>
              </a:rPr>
              <a:t>1</a:t>
            </a:r>
          </a:p>
        </p:txBody>
      </p:sp>
      <p:sp>
        <p:nvSpPr>
          <p:cNvPr id="263" name="Titel 4">
            <a:extLst>
              <a:ext uri="{FF2B5EF4-FFF2-40B4-BE49-F238E27FC236}">
                <a16:creationId xmlns:a16="http://schemas.microsoft.com/office/drawing/2014/main" id="{6AC0BC91-95E5-40A9-985E-3294AEB6ED36}"/>
              </a:ext>
            </a:extLst>
          </p:cNvPr>
          <p:cNvSpPr txBox="1">
            <a:spLocks/>
          </p:cNvSpPr>
          <p:nvPr>
            <p:custDataLst>
              <p:custData r:id="rId2"/>
            </p:custDataLst>
          </p:nvPr>
        </p:nvSpPr>
        <p:spPr>
          <a:xfrm>
            <a:off x="4042606" y="1452767"/>
            <a:ext cx="1738076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0070C0"/>
                </a:solidFill>
                <a:latin typeface="the unseen" pitchFamily="2" charset="0"/>
              </a:rPr>
              <a:t>Service</a:t>
            </a:r>
          </a:p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0070C0"/>
                </a:solidFill>
                <a:latin typeface="the unseen" pitchFamily="2" charset="0"/>
              </a:rPr>
              <a:t>2</a:t>
            </a:r>
          </a:p>
        </p:txBody>
      </p:sp>
      <p:sp>
        <p:nvSpPr>
          <p:cNvPr id="264" name="Titel 4">
            <a:extLst>
              <a:ext uri="{FF2B5EF4-FFF2-40B4-BE49-F238E27FC236}">
                <a16:creationId xmlns:a16="http://schemas.microsoft.com/office/drawing/2014/main" id="{2DFEA0D9-74EC-4504-98D2-08007ABCABC5}"/>
              </a:ext>
            </a:extLst>
          </p:cNvPr>
          <p:cNvSpPr txBox="1">
            <a:spLocks/>
          </p:cNvSpPr>
          <p:nvPr/>
        </p:nvSpPr>
        <p:spPr>
          <a:xfrm>
            <a:off x="6253348" y="1494057"/>
            <a:ext cx="1738076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0070C0"/>
                </a:solidFill>
                <a:latin typeface="the unseen" pitchFamily="2" charset="0"/>
              </a:rPr>
              <a:t>Service</a:t>
            </a:r>
          </a:p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0070C0"/>
                </a:solidFill>
                <a:latin typeface="the unseen" pitchFamily="2" charset="0"/>
              </a:rPr>
              <a:t>3</a:t>
            </a:r>
          </a:p>
        </p:txBody>
      </p:sp>
      <p:sp>
        <p:nvSpPr>
          <p:cNvPr id="265" name="Titel 4">
            <a:extLst>
              <a:ext uri="{FF2B5EF4-FFF2-40B4-BE49-F238E27FC236}">
                <a16:creationId xmlns:a16="http://schemas.microsoft.com/office/drawing/2014/main" id="{B0671792-19DC-42B1-B90E-893EBC661B65}"/>
              </a:ext>
            </a:extLst>
          </p:cNvPr>
          <p:cNvSpPr txBox="1">
            <a:spLocks/>
          </p:cNvSpPr>
          <p:nvPr/>
        </p:nvSpPr>
        <p:spPr>
          <a:xfrm>
            <a:off x="8514629" y="1430881"/>
            <a:ext cx="1738076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0070C0"/>
                </a:solidFill>
                <a:latin typeface="the unseen" pitchFamily="2" charset="0"/>
              </a:rPr>
              <a:t>Service</a:t>
            </a:r>
          </a:p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0070C0"/>
                </a:solidFill>
                <a:latin typeface="the unseen" pitchFamily="2" charset="0"/>
              </a:rPr>
              <a:t>4</a:t>
            </a:r>
          </a:p>
        </p:txBody>
      </p:sp>
      <p:pic>
        <p:nvPicPr>
          <p:cNvPr id="266" name="Grafik 265">
            <a:extLst>
              <a:ext uri="{FF2B5EF4-FFF2-40B4-BE49-F238E27FC236}">
                <a16:creationId xmlns:a16="http://schemas.microsoft.com/office/drawing/2014/main" id="{C48A157B-AE9D-4A21-A60B-04FA9E9D9B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3279074">
            <a:off x="9203714" y="545203"/>
            <a:ext cx="1707028" cy="1572904"/>
          </a:xfrm>
          <a:prstGeom prst="rect">
            <a:avLst/>
          </a:prstGeom>
        </p:spPr>
      </p:pic>
      <p:sp>
        <p:nvSpPr>
          <p:cNvPr id="267" name="Titel 4">
            <a:extLst>
              <a:ext uri="{FF2B5EF4-FFF2-40B4-BE49-F238E27FC236}">
                <a16:creationId xmlns:a16="http://schemas.microsoft.com/office/drawing/2014/main" id="{75FB6D1B-1F77-49FC-A132-1C10A63CF934}"/>
              </a:ext>
            </a:extLst>
          </p:cNvPr>
          <p:cNvSpPr txBox="1">
            <a:spLocks/>
          </p:cNvSpPr>
          <p:nvPr>
            <p:custDataLst>
              <p:custData r:id="rId3"/>
            </p:custDataLst>
          </p:nvPr>
        </p:nvSpPr>
        <p:spPr>
          <a:xfrm>
            <a:off x="9075174" y="-136266"/>
            <a:ext cx="2943843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2800" b="1" err="1">
                <a:solidFill>
                  <a:srgbClr val="E9F463"/>
                </a:solidFill>
                <a:latin typeface="the unseen" pitchFamily="2" charset="0"/>
              </a:rPr>
              <a:t>MicroServices</a:t>
            </a:r>
            <a:endParaRPr lang="de-DE" sz="2800" b="1">
              <a:solidFill>
                <a:srgbClr val="E9F463"/>
              </a:solidFill>
              <a:latin typeface="the unseen" pitchFamily="2" charset="0"/>
            </a:endParaRPr>
          </a:p>
        </p:txBody>
      </p:sp>
      <p:pic>
        <p:nvPicPr>
          <p:cNvPr id="292" name="Grafik 291">
            <a:extLst>
              <a:ext uri="{FF2B5EF4-FFF2-40B4-BE49-F238E27FC236}">
                <a16:creationId xmlns:a16="http://schemas.microsoft.com/office/drawing/2014/main" id="{2A7C32A5-B98E-4597-8FCC-84858BB024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221540">
            <a:off x="9203714" y="4662886"/>
            <a:ext cx="1707028" cy="1572904"/>
          </a:xfrm>
          <a:prstGeom prst="rect">
            <a:avLst/>
          </a:prstGeom>
        </p:spPr>
      </p:pic>
      <p:sp>
        <p:nvSpPr>
          <p:cNvPr id="293" name="Titel 4">
            <a:extLst>
              <a:ext uri="{FF2B5EF4-FFF2-40B4-BE49-F238E27FC236}">
                <a16:creationId xmlns:a16="http://schemas.microsoft.com/office/drawing/2014/main" id="{AD642EAF-8760-4E00-BB52-E053AA9A8C19}"/>
              </a:ext>
            </a:extLst>
          </p:cNvPr>
          <p:cNvSpPr txBox="1">
            <a:spLocks/>
          </p:cNvSpPr>
          <p:nvPr>
            <p:custDataLst>
              <p:custData r:id="rId4"/>
            </p:custDataLst>
          </p:nvPr>
        </p:nvSpPr>
        <p:spPr>
          <a:xfrm>
            <a:off x="9075174" y="5581309"/>
            <a:ext cx="2943843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E9F463"/>
                </a:solidFill>
                <a:latin typeface="the unseen" pitchFamily="2" charset="0"/>
              </a:rPr>
              <a:t>Micro </a:t>
            </a:r>
            <a:r>
              <a:rPr lang="de-DE" sz="2800" b="1" err="1">
                <a:solidFill>
                  <a:srgbClr val="E9F463"/>
                </a:solidFill>
                <a:latin typeface="the unseen" pitchFamily="2" charset="0"/>
              </a:rPr>
              <a:t>Frontends</a:t>
            </a:r>
            <a:endParaRPr lang="de-DE" sz="2800" b="1">
              <a:solidFill>
                <a:srgbClr val="E9F463"/>
              </a:solidFill>
              <a:latin typeface="the unsee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29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/>
      <p:bldP spid="252" grpId="0"/>
      <p:bldP spid="253" grpId="0"/>
      <p:bldP spid="254" grpId="0"/>
      <p:bldP spid="29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Boden enthält.&#10;&#10;Automatisch generierte Beschreibung">
            <a:extLst>
              <a:ext uri="{FF2B5EF4-FFF2-40B4-BE49-F238E27FC236}">
                <a16:creationId xmlns:a16="http://schemas.microsoft.com/office/drawing/2014/main" id="{92E1109A-120B-4349-9ADD-38CDFECA1E0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985"/>
          <a:stretch/>
        </p:blipFill>
        <p:spPr>
          <a:xfrm>
            <a:off x="-1" y="-26336"/>
            <a:ext cx="12192001" cy="68843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956185E-8A0E-4308-910D-19272CB539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5415" y="3597827"/>
            <a:ext cx="2688569" cy="2651990"/>
          </a:xfrm>
          <a:prstGeom prst="rect">
            <a:avLst/>
          </a:prstGeom>
        </p:spPr>
      </p:pic>
      <p:pic>
        <p:nvPicPr>
          <p:cNvPr id="287" name="Grafik 286">
            <a:extLst>
              <a:ext uri="{FF2B5EF4-FFF2-40B4-BE49-F238E27FC236}">
                <a16:creationId xmlns:a16="http://schemas.microsoft.com/office/drawing/2014/main" id="{2D17218C-ED1E-4458-899C-F046793DDB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44752" y="3572427"/>
            <a:ext cx="2688569" cy="2651990"/>
          </a:xfrm>
          <a:prstGeom prst="rect">
            <a:avLst/>
          </a:prstGeom>
        </p:spPr>
      </p:pic>
      <p:pic>
        <p:nvPicPr>
          <p:cNvPr id="288" name="Grafik 287">
            <a:extLst>
              <a:ext uri="{FF2B5EF4-FFF2-40B4-BE49-F238E27FC236}">
                <a16:creationId xmlns:a16="http://schemas.microsoft.com/office/drawing/2014/main" id="{437995E3-3AD8-4C8D-ABF8-007648E1A6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0029" y="3597731"/>
            <a:ext cx="2688569" cy="2651990"/>
          </a:xfrm>
          <a:prstGeom prst="rect">
            <a:avLst/>
          </a:prstGeom>
        </p:spPr>
      </p:pic>
      <p:pic>
        <p:nvPicPr>
          <p:cNvPr id="289" name="Grafik 288">
            <a:extLst>
              <a:ext uri="{FF2B5EF4-FFF2-40B4-BE49-F238E27FC236}">
                <a16:creationId xmlns:a16="http://schemas.microsoft.com/office/drawing/2014/main" id="{5EBB2FF2-53B5-4ED6-BBD0-D405252671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82269" y="3620101"/>
            <a:ext cx="2688569" cy="2651990"/>
          </a:xfrm>
          <a:prstGeom prst="rect">
            <a:avLst/>
          </a:prstGeom>
        </p:spPr>
      </p:pic>
      <p:sp>
        <p:nvSpPr>
          <p:cNvPr id="251" name="Titel 4">
            <a:extLst>
              <a:ext uri="{FF2B5EF4-FFF2-40B4-BE49-F238E27FC236}">
                <a16:creationId xmlns:a16="http://schemas.microsoft.com/office/drawing/2014/main" id="{7B54CAB5-23C4-49AD-99C3-FCF84C77BF85}"/>
              </a:ext>
            </a:extLst>
          </p:cNvPr>
          <p:cNvSpPr txBox="1">
            <a:spLocks/>
          </p:cNvSpPr>
          <p:nvPr/>
        </p:nvSpPr>
        <p:spPr>
          <a:xfrm>
            <a:off x="1831924" y="4263618"/>
            <a:ext cx="1738076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FF6C2F"/>
                </a:solidFill>
                <a:latin typeface="the unseen" pitchFamily="2" charset="0"/>
              </a:rPr>
              <a:t>Frontend</a:t>
            </a:r>
          </a:p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FF6C2F"/>
                </a:solidFill>
                <a:latin typeface="the unseen" pitchFamily="2" charset="0"/>
              </a:rPr>
              <a:t>1</a:t>
            </a:r>
          </a:p>
        </p:txBody>
      </p:sp>
      <p:sp>
        <p:nvSpPr>
          <p:cNvPr id="252" name="Titel 4">
            <a:extLst>
              <a:ext uri="{FF2B5EF4-FFF2-40B4-BE49-F238E27FC236}">
                <a16:creationId xmlns:a16="http://schemas.microsoft.com/office/drawing/2014/main" id="{BFD14B7E-5E7C-4E18-82D2-5A06FE2D756A}"/>
              </a:ext>
            </a:extLst>
          </p:cNvPr>
          <p:cNvSpPr txBox="1">
            <a:spLocks/>
          </p:cNvSpPr>
          <p:nvPr>
            <p:custDataLst>
              <p:custData r:id="rId1"/>
            </p:custDataLst>
          </p:nvPr>
        </p:nvSpPr>
        <p:spPr>
          <a:xfrm>
            <a:off x="4042606" y="4273627"/>
            <a:ext cx="1738076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FF6C2F"/>
                </a:solidFill>
                <a:latin typeface="the unseen" pitchFamily="2" charset="0"/>
              </a:rPr>
              <a:t>Frontend</a:t>
            </a:r>
          </a:p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FF6C2F"/>
                </a:solidFill>
                <a:latin typeface="the unseen" pitchFamily="2" charset="0"/>
              </a:rPr>
              <a:t>2</a:t>
            </a:r>
          </a:p>
        </p:txBody>
      </p:sp>
      <p:sp>
        <p:nvSpPr>
          <p:cNvPr id="253" name="Titel 4">
            <a:extLst>
              <a:ext uri="{FF2B5EF4-FFF2-40B4-BE49-F238E27FC236}">
                <a16:creationId xmlns:a16="http://schemas.microsoft.com/office/drawing/2014/main" id="{8B656520-9196-4D18-BDB3-52829299BCC5}"/>
              </a:ext>
            </a:extLst>
          </p:cNvPr>
          <p:cNvSpPr txBox="1">
            <a:spLocks/>
          </p:cNvSpPr>
          <p:nvPr/>
        </p:nvSpPr>
        <p:spPr>
          <a:xfrm>
            <a:off x="6253348" y="4314917"/>
            <a:ext cx="1738076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FF6C2F"/>
                </a:solidFill>
                <a:latin typeface="the unseen" pitchFamily="2" charset="0"/>
              </a:rPr>
              <a:t>Frontend</a:t>
            </a:r>
          </a:p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FF6C2F"/>
                </a:solidFill>
                <a:latin typeface="the unseen" pitchFamily="2" charset="0"/>
              </a:rPr>
              <a:t>3</a:t>
            </a:r>
          </a:p>
        </p:txBody>
      </p:sp>
      <p:sp>
        <p:nvSpPr>
          <p:cNvPr id="254" name="Titel 4">
            <a:extLst>
              <a:ext uri="{FF2B5EF4-FFF2-40B4-BE49-F238E27FC236}">
                <a16:creationId xmlns:a16="http://schemas.microsoft.com/office/drawing/2014/main" id="{347B8B66-6C02-4166-BF79-7ADC28466D3F}"/>
              </a:ext>
            </a:extLst>
          </p:cNvPr>
          <p:cNvSpPr txBox="1">
            <a:spLocks/>
          </p:cNvSpPr>
          <p:nvPr/>
        </p:nvSpPr>
        <p:spPr>
          <a:xfrm>
            <a:off x="8514629" y="4251741"/>
            <a:ext cx="1738076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FF6C2F"/>
                </a:solidFill>
                <a:latin typeface="the unseen" pitchFamily="2" charset="0"/>
              </a:rPr>
              <a:t>Frontend</a:t>
            </a:r>
          </a:p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FF6C2F"/>
                </a:solidFill>
                <a:latin typeface="the unseen" pitchFamily="2" charset="0"/>
              </a:rPr>
              <a:t>4</a:t>
            </a:r>
          </a:p>
        </p:txBody>
      </p:sp>
      <p:pic>
        <p:nvPicPr>
          <p:cNvPr id="233" name="Grafik 232">
            <a:extLst>
              <a:ext uri="{FF2B5EF4-FFF2-40B4-BE49-F238E27FC236}">
                <a16:creationId xmlns:a16="http://schemas.microsoft.com/office/drawing/2014/main" id="{E7A4D661-1AD3-4569-BC41-2D77FB5A24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0005" y="3160239"/>
            <a:ext cx="9851990" cy="664522"/>
          </a:xfrm>
          <a:prstGeom prst="rect">
            <a:avLst/>
          </a:prstGeom>
        </p:spPr>
      </p:pic>
      <p:pic>
        <p:nvPicPr>
          <p:cNvPr id="258" name="Grafik 257">
            <a:extLst>
              <a:ext uri="{FF2B5EF4-FFF2-40B4-BE49-F238E27FC236}">
                <a16:creationId xmlns:a16="http://schemas.microsoft.com/office/drawing/2014/main" id="{9DBC2076-1EEE-49C5-9E7D-B0D3D6259A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1421" y="783107"/>
            <a:ext cx="2688569" cy="2645893"/>
          </a:xfrm>
          <a:prstGeom prst="rect">
            <a:avLst/>
          </a:prstGeom>
        </p:spPr>
      </p:pic>
      <p:pic>
        <p:nvPicPr>
          <p:cNvPr id="259" name="Grafik 258">
            <a:extLst>
              <a:ext uri="{FF2B5EF4-FFF2-40B4-BE49-F238E27FC236}">
                <a16:creationId xmlns:a16="http://schemas.microsoft.com/office/drawing/2014/main" id="{77F0A3BC-953A-4AAA-B84B-39D2A40D60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04646" y="759188"/>
            <a:ext cx="2688569" cy="2645893"/>
          </a:xfrm>
          <a:prstGeom prst="rect">
            <a:avLst/>
          </a:prstGeom>
        </p:spPr>
      </p:pic>
      <p:pic>
        <p:nvPicPr>
          <p:cNvPr id="260" name="Grafik 259">
            <a:extLst>
              <a:ext uri="{FF2B5EF4-FFF2-40B4-BE49-F238E27FC236}">
                <a16:creationId xmlns:a16="http://schemas.microsoft.com/office/drawing/2014/main" id="{CE7758D8-2165-41D8-A33E-CF72A2C116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45519" y="745823"/>
            <a:ext cx="2688569" cy="2645893"/>
          </a:xfrm>
          <a:prstGeom prst="rect">
            <a:avLst/>
          </a:prstGeom>
        </p:spPr>
      </p:pic>
      <p:pic>
        <p:nvPicPr>
          <p:cNvPr id="261" name="Grafik 260">
            <a:extLst>
              <a:ext uri="{FF2B5EF4-FFF2-40B4-BE49-F238E27FC236}">
                <a16:creationId xmlns:a16="http://schemas.microsoft.com/office/drawing/2014/main" id="{16F2C6F3-118C-483D-9F09-5714E2B123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5415" y="772553"/>
            <a:ext cx="2688569" cy="2645893"/>
          </a:xfrm>
          <a:prstGeom prst="rect">
            <a:avLst/>
          </a:prstGeom>
        </p:spPr>
      </p:pic>
      <p:sp>
        <p:nvSpPr>
          <p:cNvPr id="262" name="Titel 4">
            <a:extLst>
              <a:ext uri="{FF2B5EF4-FFF2-40B4-BE49-F238E27FC236}">
                <a16:creationId xmlns:a16="http://schemas.microsoft.com/office/drawing/2014/main" id="{1AAD0F06-C65F-45E8-A864-9FB1F2495047}"/>
              </a:ext>
            </a:extLst>
          </p:cNvPr>
          <p:cNvSpPr txBox="1">
            <a:spLocks/>
          </p:cNvSpPr>
          <p:nvPr/>
        </p:nvSpPr>
        <p:spPr>
          <a:xfrm>
            <a:off x="1831924" y="1442758"/>
            <a:ext cx="1738076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0070C0"/>
                </a:solidFill>
                <a:latin typeface="the unseen" pitchFamily="2" charset="0"/>
              </a:rPr>
              <a:t>Service</a:t>
            </a:r>
          </a:p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0070C0"/>
                </a:solidFill>
                <a:latin typeface="the unseen" pitchFamily="2" charset="0"/>
              </a:rPr>
              <a:t>1</a:t>
            </a:r>
          </a:p>
        </p:txBody>
      </p:sp>
      <p:sp>
        <p:nvSpPr>
          <p:cNvPr id="263" name="Titel 4">
            <a:extLst>
              <a:ext uri="{FF2B5EF4-FFF2-40B4-BE49-F238E27FC236}">
                <a16:creationId xmlns:a16="http://schemas.microsoft.com/office/drawing/2014/main" id="{6AC0BC91-95E5-40A9-985E-3294AEB6ED36}"/>
              </a:ext>
            </a:extLst>
          </p:cNvPr>
          <p:cNvSpPr txBox="1">
            <a:spLocks/>
          </p:cNvSpPr>
          <p:nvPr>
            <p:custDataLst>
              <p:custData r:id="rId2"/>
            </p:custDataLst>
          </p:nvPr>
        </p:nvSpPr>
        <p:spPr>
          <a:xfrm>
            <a:off x="4042606" y="1452767"/>
            <a:ext cx="1738076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0070C0"/>
                </a:solidFill>
                <a:latin typeface="the unseen" pitchFamily="2" charset="0"/>
              </a:rPr>
              <a:t>Service</a:t>
            </a:r>
          </a:p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0070C0"/>
                </a:solidFill>
                <a:latin typeface="the unseen" pitchFamily="2" charset="0"/>
              </a:rPr>
              <a:t>2</a:t>
            </a:r>
          </a:p>
        </p:txBody>
      </p:sp>
      <p:sp>
        <p:nvSpPr>
          <p:cNvPr id="264" name="Titel 4">
            <a:extLst>
              <a:ext uri="{FF2B5EF4-FFF2-40B4-BE49-F238E27FC236}">
                <a16:creationId xmlns:a16="http://schemas.microsoft.com/office/drawing/2014/main" id="{2DFEA0D9-74EC-4504-98D2-08007ABCABC5}"/>
              </a:ext>
            </a:extLst>
          </p:cNvPr>
          <p:cNvSpPr txBox="1">
            <a:spLocks/>
          </p:cNvSpPr>
          <p:nvPr/>
        </p:nvSpPr>
        <p:spPr>
          <a:xfrm>
            <a:off x="6253348" y="1494057"/>
            <a:ext cx="1738076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0070C0"/>
                </a:solidFill>
                <a:latin typeface="the unseen" pitchFamily="2" charset="0"/>
              </a:rPr>
              <a:t>Service</a:t>
            </a:r>
          </a:p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0070C0"/>
                </a:solidFill>
                <a:latin typeface="the unseen" pitchFamily="2" charset="0"/>
              </a:rPr>
              <a:t>3</a:t>
            </a:r>
          </a:p>
        </p:txBody>
      </p:sp>
      <p:sp>
        <p:nvSpPr>
          <p:cNvPr id="265" name="Titel 4">
            <a:extLst>
              <a:ext uri="{FF2B5EF4-FFF2-40B4-BE49-F238E27FC236}">
                <a16:creationId xmlns:a16="http://schemas.microsoft.com/office/drawing/2014/main" id="{B0671792-19DC-42B1-B90E-893EBC661B65}"/>
              </a:ext>
            </a:extLst>
          </p:cNvPr>
          <p:cNvSpPr txBox="1">
            <a:spLocks/>
          </p:cNvSpPr>
          <p:nvPr/>
        </p:nvSpPr>
        <p:spPr>
          <a:xfrm>
            <a:off x="8514629" y="1430881"/>
            <a:ext cx="1738076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0070C0"/>
                </a:solidFill>
                <a:latin typeface="the unseen" pitchFamily="2" charset="0"/>
              </a:rPr>
              <a:t>Service</a:t>
            </a:r>
          </a:p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0070C0"/>
                </a:solidFill>
                <a:latin typeface="the unseen" pitchFamily="2" charset="0"/>
              </a:rPr>
              <a:t>4</a:t>
            </a:r>
          </a:p>
        </p:txBody>
      </p:sp>
      <p:pic>
        <p:nvPicPr>
          <p:cNvPr id="266" name="Grafik 265">
            <a:extLst>
              <a:ext uri="{FF2B5EF4-FFF2-40B4-BE49-F238E27FC236}">
                <a16:creationId xmlns:a16="http://schemas.microsoft.com/office/drawing/2014/main" id="{C48A157B-AE9D-4A21-A60B-04FA9E9D9B5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3279074">
            <a:off x="9203714" y="545203"/>
            <a:ext cx="1707028" cy="1572904"/>
          </a:xfrm>
          <a:prstGeom prst="rect">
            <a:avLst/>
          </a:prstGeom>
        </p:spPr>
      </p:pic>
      <p:sp>
        <p:nvSpPr>
          <p:cNvPr id="267" name="Titel 4">
            <a:extLst>
              <a:ext uri="{FF2B5EF4-FFF2-40B4-BE49-F238E27FC236}">
                <a16:creationId xmlns:a16="http://schemas.microsoft.com/office/drawing/2014/main" id="{75FB6D1B-1F77-49FC-A132-1C10A63CF934}"/>
              </a:ext>
            </a:extLst>
          </p:cNvPr>
          <p:cNvSpPr txBox="1">
            <a:spLocks/>
          </p:cNvSpPr>
          <p:nvPr>
            <p:custDataLst>
              <p:custData r:id="rId3"/>
            </p:custDataLst>
          </p:nvPr>
        </p:nvSpPr>
        <p:spPr>
          <a:xfrm>
            <a:off x="9075174" y="-136266"/>
            <a:ext cx="2943843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2800" b="1" err="1">
                <a:solidFill>
                  <a:srgbClr val="E9F463"/>
                </a:solidFill>
                <a:latin typeface="the unseen" pitchFamily="2" charset="0"/>
              </a:rPr>
              <a:t>MicroServices</a:t>
            </a:r>
            <a:endParaRPr lang="de-DE" sz="2800" b="1">
              <a:solidFill>
                <a:srgbClr val="E9F463"/>
              </a:solidFill>
              <a:latin typeface="the unseen" pitchFamily="2" charset="0"/>
            </a:endParaRPr>
          </a:p>
        </p:txBody>
      </p:sp>
      <p:pic>
        <p:nvPicPr>
          <p:cNvPr id="292" name="Grafik 291">
            <a:extLst>
              <a:ext uri="{FF2B5EF4-FFF2-40B4-BE49-F238E27FC236}">
                <a16:creationId xmlns:a16="http://schemas.microsoft.com/office/drawing/2014/main" id="{2A7C32A5-B98E-4597-8FCC-84858BB024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221540">
            <a:off x="9203714" y="4662886"/>
            <a:ext cx="1707028" cy="1572904"/>
          </a:xfrm>
          <a:prstGeom prst="rect">
            <a:avLst/>
          </a:prstGeom>
        </p:spPr>
      </p:pic>
      <p:sp>
        <p:nvSpPr>
          <p:cNvPr id="293" name="Titel 4">
            <a:extLst>
              <a:ext uri="{FF2B5EF4-FFF2-40B4-BE49-F238E27FC236}">
                <a16:creationId xmlns:a16="http://schemas.microsoft.com/office/drawing/2014/main" id="{AD642EAF-8760-4E00-BB52-E053AA9A8C19}"/>
              </a:ext>
            </a:extLst>
          </p:cNvPr>
          <p:cNvSpPr txBox="1">
            <a:spLocks/>
          </p:cNvSpPr>
          <p:nvPr>
            <p:custDataLst>
              <p:custData r:id="rId4"/>
            </p:custDataLst>
          </p:nvPr>
        </p:nvSpPr>
        <p:spPr>
          <a:xfrm>
            <a:off x="9075174" y="5581309"/>
            <a:ext cx="2943843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E9F463"/>
                </a:solidFill>
                <a:latin typeface="the unseen" pitchFamily="2" charset="0"/>
              </a:rPr>
              <a:t>Micro </a:t>
            </a:r>
            <a:r>
              <a:rPr lang="de-DE" sz="2800" b="1" err="1">
                <a:solidFill>
                  <a:srgbClr val="E9F463"/>
                </a:solidFill>
                <a:latin typeface="the unseen" pitchFamily="2" charset="0"/>
              </a:rPr>
              <a:t>Frontends</a:t>
            </a:r>
            <a:endParaRPr lang="de-DE" sz="2800" b="1">
              <a:solidFill>
                <a:srgbClr val="E9F463"/>
              </a:solidFill>
              <a:latin typeface="the unseen" pitchFamily="2" charset="0"/>
            </a:endParaRP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D8771108-48DF-456F-AEA4-0104850656E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0982" t="7111" r="1193" b="21088"/>
          <a:stretch/>
        </p:blipFill>
        <p:spPr>
          <a:xfrm rot="16200000">
            <a:off x="903031" y="3488306"/>
            <a:ext cx="5696829" cy="477128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23DD550F-5513-4BF7-AFBD-382A8133345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0982" t="7111" r="1193" b="21088"/>
          <a:stretch/>
        </p:blipFill>
        <p:spPr>
          <a:xfrm rot="16200000">
            <a:off x="3125955" y="3501007"/>
            <a:ext cx="5696829" cy="477128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A1BE702F-0232-471A-BDFB-AC71EFC5439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0982" t="7111" r="1193" b="21088"/>
          <a:stretch/>
        </p:blipFill>
        <p:spPr>
          <a:xfrm rot="16200000">
            <a:off x="5347527" y="3490451"/>
            <a:ext cx="5696829" cy="477128"/>
          </a:xfrm>
          <a:prstGeom prst="rect">
            <a:avLst/>
          </a:prstGeom>
        </p:spPr>
      </p:pic>
      <p:sp>
        <p:nvSpPr>
          <p:cNvPr id="29" name="Titel 4">
            <a:extLst>
              <a:ext uri="{FF2B5EF4-FFF2-40B4-BE49-F238E27FC236}">
                <a16:creationId xmlns:a16="http://schemas.microsoft.com/office/drawing/2014/main" id="{B6DB883A-7E84-4A17-8E0B-8F877757E764}"/>
              </a:ext>
            </a:extLst>
          </p:cNvPr>
          <p:cNvSpPr txBox="1">
            <a:spLocks/>
          </p:cNvSpPr>
          <p:nvPr>
            <p:custDataLst>
              <p:custData r:id="rId5"/>
            </p:custDataLst>
          </p:nvPr>
        </p:nvSpPr>
        <p:spPr>
          <a:xfrm>
            <a:off x="3221247" y="-125981"/>
            <a:ext cx="5353841" cy="1281756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3600" b="1">
                <a:solidFill>
                  <a:srgbClr val="FF0000"/>
                </a:solidFill>
                <a:latin typeface="the unseen" pitchFamily="2" charset="0"/>
              </a:rPr>
              <a:t>Self-</a:t>
            </a:r>
            <a:r>
              <a:rPr lang="de-DE" sz="3600" b="1" err="1">
                <a:solidFill>
                  <a:srgbClr val="FF0000"/>
                </a:solidFill>
                <a:latin typeface="the unseen" pitchFamily="2" charset="0"/>
              </a:rPr>
              <a:t>contained</a:t>
            </a:r>
            <a:r>
              <a:rPr lang="de-DE" sz="3600" b="1">
                <a:solidFill>
                  <a:srgbClr val="FF0000"/>
                </a:solidFill>
                <a:latin typeface="the unseen" pitchFamily="2" charset="0"/>
              </a:rPr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223469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Boden enthält.&#10;&#10;Automatisch generierte Beschreibung">
            <a:extLst>
              <a:ext uri="{FF2B5EF4-FFF2-40B4-BE49-F238E27FC236}">
                <a16:creationId xmlns:a16="http://schemas.microsoft.com/office/drawing/2014/main" id="{92E1109A-120B-4349-9ADD-38CDFECA1E0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985"/>
          <a:stretch/>
        </p:blipFill>
        <p:spPr>
          <a:xfrm>
            <a:off x="-1" y="-26336"/>
            <a:ext cx="12192001" cy="68843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956185E-8A0E-4308-910D-19272CB539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5415" y="3597827"/>
            <a:ext cx="2688569" cy="2651990"/>
          </a:xfrm>
          <a:prstGeom prst="rect">
            <a:avLst/>
          </a:prstGeom>
        </p:spPr>
      </p:pic>
      <p:pic>
        <p:nvPicPr>
          <p:cNvPr id="287" name="Grafik 286">
            <a:extLst>
              <a:ext uri="{FF2B5EF4-FFF2-40B4-BE49-F238E27FC236}">
                <a16:creationId xmlns:a16="http://schemas.microsoft.com/office/drawing/2014/main" id="{2D17218C-ED1E-4458-899C-F046793DDB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44752" y="3572427"/>
            <a:ext cx="2688569" cy="2651990"/>
          </a:xfrm>
          <a:prstGeom prst="rect">
            <a:avLst/>
          </a:prstGeom>
        </p:spPr>
      </p:pic>
      <p:pic>
        <p:nvPicPr>
          <p:cNvPr id="288" name="Grafik 287">
            <a:extLst>
              <a:ext uri="{FF2B5EF4-FFF2-40B4-BE49-F238E27FC236}">
                <a16:creationId xmlns:a16="http://schemas.microsoft.com/office/drawing/2014/main" id="{437995E3-3AD8-4C8D-ABF8-007648E1A6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0029" y="3597731"/>
            <a:ext cx="2688569" cy="2651990"/>
          </a:xfrm>
          <a:prstGeom prst="rect">
            <a:avLst/>
          </a:prstGeom>
        </p:spPr>
      </p:pic>
      <p:pic>
        <p:nvPicPr>
          <p:cNvPr id="289" name="Grafik 288">
            <a:extLst>
              <a:ext uri="{FF2B5EF4-FFF2-40B4-BE49-F238E27FC236}">
                <a16:creationId xmlns:a16="http://schemas.microsoft.com/office/drawing/2014/main" id="{5EBB2FF2-53B5-4ED6-BBD0-D405252671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82269" y="3620101"/>
            <a:ext cx="2688569" cy="2651990"/>
          </a:xfrm>
          <a:prstGeom prst="rect">
            <a:avLst/>
          </a:prstGeom>
        </p:spPr>
      </p:pic>
      <p:sp>
        <p:nvSpPr>
          <p:cNvPr id="251" name="Titel 4">
            <a:extLst>
              <a:ext uri="{FF2B5EF4-FFF2-40B4-BE49-F238E27FC236}">
                <a16:creationId xmlns:a16="http://schemas.microsoft.com/office/drawing/2014/main" id="{7B54CAB5-23C4-49AD-99C3-FCF84C77BF85}"/>
              </a:ext>
            </a:extLst>
          </p:cNvPr>
          <p:cNvSpPr txBox="1">
            <a:spLocks/>
          </p:cNvSpPr>
          <p:nvPr/>
        </p:nvSpPr>
        <p:spPr>
          <a:xfrm>
            <a:off x="1831924" y="4263618"/>
            <a:ext cx="1738076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FF6C2F"/>
                </a:solidFill>
                <a:latin typeface="the unseen" pitchFamily="2" charset="0"/>
              </a:rPr>
              <a:t>Frontend</a:t>
            </a:r>
          </a:p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FF6C2F"/>
                </a:solidFill>
                <a:latin typeface="the unseen" pitchFamily="2" charset="0"/>
              </a:rPr>
              <a:t>1</a:t>
            </a:r>
          </a:p>
        </p:txBody>
      </p:sp>
      <p:sp>
        <p:nvSpPr>
          <p:cNvPr id="252" name="Titel 4">
            <a:extLst>
              <a:ext uri="{FF2B5EF4-FFF2-40B4-BE49-F238E27FC236}">
                <a16:creationId xmlns:a16="http://schemas.microsoft.com/office/drawing/2014/main" id="{BFD14B7E-5E7C-4E18-82D2-5A06FE2D756A}"/>
              </a:ext>
            </a:extLst>
          </p:cNvPr>
          <p:cNvSpPr txBox="1">
            <a:spLocks/>
          </p:cNvSpPr>
          <p:nvPr>
            <p:custDataLst>
              <p:custData r:id="rId1"/>
            </p:custDataLst>
          </p:nvPr>
        </p:nvSpPr>
        <p:spPr>
          <a:xfrm>
            <a:off x="4042606" y="4273627"/>
            <a:ext cx="1738076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FF6C2F"/>
                </a:solidFill>
                <a:latin typeface="the unseen" pitchFamily="2" charset="0"/>
              </a:rPr>
              <a:t>Frontend</a:t>
            </a:r>
          </a:p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FF6C2F"/>
                </a:solidFill>
                <a:latin typeface="the unseen" pitchFamily="2" charset="0"/>
              </a:rPr>
              <a:t>2</a:t>
            </a:r>
          </a:p>
        </p:txBody>
      </p:sp>
      <p:sp>
        <p:nvSpPr>
          <p:cNvPr id="253" name="Titel 4">
            <a:extLst>
              <a:ext uri="{FF2B5EF4-FFF2-40B4-BE49-F238E27FC236}">
                <a16:creationId xmlns:a16="http://schemas.microsoft.com/office/drawing/2014/main" id="{8B656520-9196-4D18-BDB3-52829299BCC5}"/>
              </a:ext>
            </a:extLst>
          </p:cNvPr>
          <p:cNvSpPr txBox="1">
            <a:spLocks/>
          </p:cNvSpPr>
          <p:nvPr/>
        </p:nvSpPr>
        <p:spPr>
          <a:xfrm>
            <a:off x="6253348" y="4314917"/>
            <a:ext cx="1738076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FF6C2F"/>
                </a:solidFill>
                <a:latin typeface="the unseen" pitchFamily="2" charset="0"/>
              </a:rPr>
              <a:t>Frontend</a:t>
            </a:r>
          </a:p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FF6C2F"/>
                </a:solidFill>
                <a:latin typeface="the unseen" pitchFamily="2" charset="0"/>
              </a:rPr>
              <a:t>3</a:t>
            </a:r>
          </a:p>
        </p:txBody>
      </p:sp>
      <p:sp>
        <p:nvSpPr>
          <p:cNvPr id="254" name="Titel 4">
            <a:extLst>
              <a:ext uri="{FF2B5EF4-FFF2-40B4-BE49-F238E27FC236}">
                <a16:creationId xmlns:a16="http://schemas.microsoft.com/office/drawing/2014/main" id="{347B8B66-6C02-4166-BF79-7ADC28466D3F}"/>
              </a:ext>
            </a:extLst>
          </p:cNvPr>
          <p:cNvSpPr txBox="1">
            <a:spLocks/>
          </p:cNvSpPr>
          <p:nvPr/>
        </p:nvSpPr>
        <p:spPr>
          <a:xfrm>
            <a:off x="8514629" y="4251741"/>
            <a:ext cx="1738076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FF6C2F"/>
                </a:solidFill>
                <a:latin typeface="the unseen" pitchFamily="2" charset="0"/>
              </a:rPr>
              <a:t>Frontend</a:t>
            </a:r>
          </a:p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FF6C2F"/>
                </a:solidFill>
                <a:latin typeface="the unseen" pitchFamily="2" charset="0"/>
              </a:rPr>
              <a:t>4</a:t>
            </a:r>
          </a:p>
        </p:txBody>
      </p:sp>
      <p:pic>
        <p:nvPicPr>
          <p:cNvPr id="258" name="Grafik 257">
            <a:extLst>
              <a:ext uri="{FF2B5EF4-FFF2-40B4-BE49-F238E27FC236}">
                <a16:creationId xmlns:a16="http://schemas.microsoft.com/office/drawing/2014/main" id="{9DBC2076-1EEE-49C5-9E7D-B0D3D6259A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21421" y="783107"/>
            <a:ext cx="2688569" cy="2645893"/>
          </a:xfrm>
          <a:prstGeom prst="rect">
            <a:avLst/>
          </a:prstGeom>
        </p:spPr>
      </p:pic>
      <p:pic>
        <p:nvPicPr>
          <p:cNvPr id="259" name="Grafik 258">
            <a:extLst>
              <a:ext uri="{FF2B5EF4-FFF2-40B4-BE49-F238E27FC236}">
                <a16:creationId xmlns:a16="http://schemas.microsoft.com/office/drawing/2014/main" id="{77F0A3BC-953A-4AAA-B84B-39D2A40D60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04646" y="759188"/>
            <a:ext cx="2688569" cy="2645893"/>
          </a:xfrm>
          <a:prstGeom prst="rect">
            <a:avLst/>
          </a:prstGeom>
        </p:spPr>
      </p:pic>
      <p:pic>
        <p:nvPicPr>
          <p:cNvPr id="260" name="Grafik 259">
            <a:extLst>
              <a:ext uri="{FF2B5EF4-FFF2-40B4-BE49-F238E27FC236}">
                <a16:creationId xmlns:a16="http://schemas.microsoft.com/office/drawing/2014/main" id="{CE7758D8-2165-41D8-A33E-CF72A2C116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45519" y="745823"/>
            <a:ext cx="2688569" cy="2645893"/>
          </a:xfrm>
          <a:prstGeom prst="rect">
            <a:avLst/>
          </a:prstGeom>
        </p:spPr>
      </p:pic>
      <p:pic>
        <p:nvPicPr>
          <p:cNvPr id="261" name="Grafik 260">
            <a:extLst>
              <a:ext uri="{FF2B5EF4-FFF2-40B4-BE49-F238E27FC236}">
                <a16:creationId xmlns:a16="http://schemas.microsoft.com/office/drawing/2014/main" id="{16F2C6F3-118C-483D-9F09-5714E2B123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5415" y="772553"/>
            <a:ext cx="2688569" cy="2645893"/>
          </a:xfrm>
          <a:prstGeom prst="rect">
            <a:avLst/>
          </a:prstGeom>
        </p:spPr>
      </p:pic>
      <p:sp>
        <p:nvSpPr>
          <p:cNvPr id="262" name="Titel 4">
            <a:extLst>
              <a:ext uri="{FF2B5EF4-FFF2-40B4-BE49-F238E27FC236}">
                <a16:creationId xmlns:a16="http://schemas.microsoft.com/office/drawing/2014/main" id="{1AAD0F06-C65F-45E8-A864-9FB1F2495047}"/>
              </a:ext>
            </a:extLst>
          </p:cNvPr>
          <p:cNvSpPr txBox="1">
            <a:spLocks/>
          </p:cNvSpPr>
          <p:nvPr/>
        </p:nvSpPr>
        <p:spPr>
          <a:xfrm>
            <a:off x="1831924" y="1442758"/>
            <a:ext cx="1738076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0070C0"/>
                </a:solidFill>
                <a:latin typeface="the unseen" pitchFamily="2" charset="0"/>
              </a:rPr>
              <a:t>Service</a:t>
            </a:r>
          </a:p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0070C0"/>
                </a:solidFill>
                <a:latin typeface="the unseen" pitchFamily="2" charset="0"/>
              </a:rPr>
              <a:t>1</a:t>
            </a:r>
          </a:p>
        </p:txBody>
      </p:sp>
      <p:sp>
        <p:nvSpPr>
          <p:cNvPr id="263" name="Titel 4">
            <a:extLst>
              <a:ext uri="{FF2B5EF4-FFF2-40B4-BE49-F238E27FC236}">
                <a16:creationId xmlns:a16="http://schemas.microsoft.com/office/drawing/2014/main" id="{6AC0BC91-95E5-40A9-985E-3294AEB6ED36}"/>
              </a:ext>
            </a:extLst>
          </p:cNvPr>
          <p:cNvSpPr txBox="1">
            <a:spLocks/>
          </p:cNvSpPr>
          <p:nvPr>
            <p:custDataLst>
              <p:custData r:id="rId2"/>
            </p:custDataLst>
          </p:nvPr>
        </p:nvSpPr>
        <p:spPr>
          <a:xfrm>
            <a:off x="4042606" y="1452767"/>
            <a:ext cx="1738076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0070C0"/>
                </a:solidFill>
                <a:latin typeface="the unseen" pitchFamily="2" charset="0"/>
              </a:rPr>
              <a:t>Service</a:t>
            </a:r>
          </a:p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0070C0"/>
                </a:solidFill>
                <a:latin typeface="the unseen" pitchFamily="2" charset="0"/>
              </a:rPr>
              <a:t>2</a:t>
            </a:r>
          </a:p>
        </p:txBody>
      </p:sp>
      <p:sp>
        <p:nvSpPr>
          <p:cNvPr id="264" name="Titel 4">
            <a:extLst>
              <a:ext uri="{FF2B5EF4-FFF2-40B4-BE49-F238E27FC236}">
                <a16:creationId xmlns:a16="http://schemas.microsoft.com/office/drawing/2014/main" id="{2DFEA0D9-74EC-4504-98D2-08007ABCABC5}"/>
              </a:ext>
            </a:extLst>
          </p:cNvPr>
          <p:cNvSpPr txBox="1">
            <a:spLocks/>
          </p:cNvSpPr>
          <p:nvPr/>
        </p:nvSpPr>
        <p:spPr>
          <a:xfrm>
            <a:off x="6253348" y="1494057"/>
            <a:ext cx="1738076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0070C0"/>
                </a:solidFill>
                <a:latin typeface="the unseen" pitchFamily="2" charset="0"/>
              </a:rPr>
              <a:t>Service</a:t>
            </a:r>
          </a:p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0070C0"/>
                </a:solidFill>
                <a:latin typeface="the unseen" pitchFamily="2" charset="0"/>
              </a:rPr>
              <a:t>3</a:t>
            </a:r>
          </a:p>
        </p:txBody>
      </p:sp>
      <p:sp>
        <p:nvSpPr>
          <p:cNvPr id="265" name="Titel 4">
            <a:extLst>
              <a:ext uri="{FF2B5EF4-FFF2-40B4-BE49-F238E27FC236}">
                <a16:creationId xmlns:a16="http://schemas.microsoft.com/office/drawing/2014/main" id="{B0671792-19DC-42B1-B90E-893EBC661B65}"/>
              </a:ext>
            </a:extLst>
          </p:cNvPr>
          <p:cNvSpPr txBox="1">
            <a:spLocks/>
          </p:cNvSpPr>
          <p:nvPr/>
        </p:nvSpPr>
        <p:spPr>
          <a:xfrm>
            <a:off x="8514629" y="1430881"/>
            <a:ext cx="1738076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0070C0"/>
                </a:solidFill>
                <a:latin typeface="the unseen" pitchFamily="2" charset="0"/>
              </a:rPr>
              <a:t>Service</a:t>
            </a:r>
          </a:p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0070C0"/>
                </a:solidFill>
                <a:latin typeface="the unseen" pitchFamily="2" charset="0"/>
              </a:rPr>
              <a:t>4</a:t>
            </a:r>
          </a:p>
        </p:txBody>
      </p:sp>
      <p:pic>
        <p:nvPicPr>
          <p:cNvPr id="266" name="Grafik 265">
            <a:extLst>
              <a:ext uri="{FF2B5EF4-FFF2-40B4-BE49-F238E27FC236}">
                <a16:creationId xmlns:a16="http://schemas.microsoft.com/office/drawing/2014/main" id="{C48A157B-AE9D-4A21-A60B-04FA9E9D9B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3279074">
            <a:off x="9203714" y="545203"/>
            <a:ext cx="1707028" cy="1572904"/>
          </a:xfrm>
          <a:prstGeom prst="rect">
            <a:avLst/>
          </a:prstGeom>
        </p:spPr>
      </p:pic>
      <p:sp>
        <p:nvSpPr>
          <p:cNvPr id="267" name="Titel 4">
            <a:extLst>
              <a:ext uri="{FF2B5EF4-FFF2-40B4-BE49-F238E27FC236}">
                <a16:creationId xmlns:a16="http://schemas.microsoft.com/office/drawing/2014/main" id="{75FB6D1B-1F77-49FC-A132-1C10A63CF934}"/>
              </a:ext>
            </a:extLst>
          </p:cNvPr>
          <p:cNvSpPr txBox="1">
            <a:spLocks/>
          </p:cNvSpPr>
          <p:nvPr>
            <p:custDataLst>
              <p:custData r:id="rId3"/>
            </p:custDataLst>
          </p:nvPr>
        </p:nvSpPr>
        <p:spPr>
          <a:xfrm>
            <a:off x="9075174" y="-136266"/>
            <a:ext cx="2943843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2800" b="1" err="1">
                <a:solidFill>
                  <a:srgbClr val="E9F463"/>
                </a:solidFill>
                <a:latin typeface="the unseen" pitchFamily="2" charset="0"/>
              </a:rPr>
              <a:t>MicroServices</a:t>
            </a:r>
            <a:endParaRPr lang="de-DE" sz="2800" b="1">
              <a:solidFill>
                <a:srgbClr val="E9F463"/>
              </a:solidFill>
              <a:latin typeface="the unseen" pitchFamily="2" charset="0"/>
            </a:endParaRPr>
          </a:p>
        </p:txBody>
      </p:sp>
      <p:pic>
        <p:nvPicPr>
          <p:cNvPr id="292" name="Grafik 291">
            <a:extLst>
              <a:ext uri="{FF2B5EF4-FFF2-40B4-BE49-F238E27FC236}">
                <a16:creationId xmlns:a16="http://schemas.microsoft.com/office/drawing/2014/main" id="{2A7C32A5-B98E-4597-8FCC-84858BB024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221540">
            <a:off x="9203714" y="4662886"/>
            <a:ext cx="1707028" cy="1572904"/>
          </a:xfrm>
          <a:prstGeom prst="rect">
            <a:avLst/>
          </a:prstGeom>
        </p:spPr>
      </p:pic>
      <p:sp>
        <p:nvSpPr>
          <p:cNvPr id="293" name="Titel 4">
            <a:extLst>
              <a:ext uri="{FF2B5EF4-FFF2-40B4-BE49-F238E27FC236}">
                <a16:creationId xmlns:a16="http://schemas.microsoft.com/office/drawing/2014/main" id="{AD642EAF-8760-4E00-BB52-E053AA9A8C19}"/>
              </a:ext>
            </a:extLst>
          </p:cNvPr>
          <p:cNvSpPr txBox="1">
            <a:spLocks/>
          </p:cNvSpPr>
          <p:nvPr>
            <p:custDataLst>
              <p:custData r:id="rId4"/>
            </p:custDataLst>
          </p:nvPr>
        </p:nvSpPr>
        <p:spPr>
          <a:xfrm>
            <a:off x="9075174" y="5581309"/>
            <a:ext cx="2943843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E9F463"/>
                </a:solidFill>
                <a:latin typeface="the unseen" pitchFamily="2" charset="0"/>
              </a:rPr>
              <a:t>Micro </a:t>
            </a:r>
            <a:r>
              <a:rPr lang="de-DE" sz="2800" b="1" err="1">
                <a:solidFill>
                  <a:srgbClr val="E9F463"/>
                </a:solidFill>
                <a:latin typeface="the unseen" pitchFamily="2" charset="0"/>
              </a:rPr>
              <a:t>Frontends</a:t>
            </a:r>
            <a:endParaRPr lang="de-DE" sz="2800" b="1">
              <a:solidFill>
                <a:srgbClr val="E9F463"/>
              </a:solidFill>
              <a:latin typeface="the unseen" pitchFamily="2" charset="0"/>
            </a:endParaRP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D8771108-48DF-456F-AEA4-0104850656E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0982" t="7111" r="1193" b="21088"/>
          <a:stretch/>
        </p:blipFill>
        <p:spPr>
          <a:xfrm rot="16200000">
            <a:off x="903031" y="3488306"/>
            <a:ext cx="5696829" cy="477128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23DD550F-5513-4BF7-AFBD-382A8133345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0982" t="7111" r="1193" b="21088"/>
          <a:stretch/>
        </p:blipFill>
        <p:spPr>
          <a:xfrm rot="16200000">
            <a:off x="3125955" y="3501007"/>
            <a:ext cx="5696829" cy="477128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A1BE702F-0232-471A-BDFB-AC71EFC5439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0982" t="7111" r="1193" b="21088"/>
          <a:stretch/>
        </p:blipFill>
        <p:spPr>
          <a:xfrm rot="16200000">
            <a:off x="5347527" y="3490451"/>
            <a:ext cx="5696829" cy="477128"/>
          </a:xfrm>
          <a:prstGeom prst="rect">
            <a:avLst/>
          </a:prstGeom>
        </p:spPr>
      </p:pic>
      <p:sp>
        <p:nvSpPr>
          <p:cNvPr id="29" name="Titel 4">
            <a:extLst>
              <a:ext uri="{FF2B5EF4-FFF2-40B4-BE49-F238E27FC236}">
                <a16:creationId xmlns:a16="http://schemas.microsoft.com/office/drawing/2014/main" id="{B6DB883A-7E84-4A17-8E0B-8F877757E764}"/>
              </a:ext>
            </a:extLst>
          </p:cNvPr>
          <p:cNvSpPr txBox="1">
            <a:spLocks/>
          </p:cNvSpPr>
          <p:nvPr>
            <p:custDataLst>
              <p:custData r:id="rId5"/>
            </p:custDataLst>
          </p:nvPr>
        </p:nvSpPr>
        <p:spPr>
          <a:xfrm>
            <a:off x="3221247" y="-125981"/>
            <a:ext cx="5353841" cy="1281756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3600" b="1">
                <a:solidFill>
                  <a:srgbClr val="FF0000"/>
                </a:solidFill>
                <a:latin typeface="the unseen" pitchFamily="2" charset="0"/>
              </a:rPr>
              <a:t>Self-</a:t>
            </a:r>
            <a:r>
              <a:rPr lang="de-DE" sz="3600" b="1" err="1">
                <a:solidFill>
                  <a:srgbClr val="FF0000"/>
                </a:solidFill>
                <a:latin typeface="the unseen" pitchFamily="2" charset="0"/>
              </a:rPr>
              <a:t>contained</a:t>
            </a:r>
            <a:r>
              <a:rPr lang="de-DE" sz="3600" b="1">
                <a:solidFill>
                  <a:srgbClr val="FF0000"/>
                </a:solidFill>
                <a:latin typeface="the unseen" pitchFamily="2" charset="0"/>
              </a:rPr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199057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27" descr="Ein Bild, das Boden enthält.&#10;&#10;Automatisch generierte Beschreibung">
            <a:extLst>
              <a:ext uri="{FF2B5EF4-FFF2-40B4-BE49-F238E27FC236}">
                <a16:creationId xmlns:a16="http://schemas.microsoft.com/office/drawing/2014/main" id="{2C351710-5CD4-4D46-83BD-4DC9616AB0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0461"/>
          <a:stretch/>
        </p:blipFill>
        <p:spPr>
          <a:xfrm>
            <a:off x="-1" y="-16397"/>
            <a:ext cx="14686583" cy="6884336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13FFA606-B8F4-4048-8B76-326E8BFCF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400" b="1">
                <a:solidFill>
                  <a:srgbClr val="FFFF00"/>
                </a:solidFill>
                <a:latin typeface="the unseen" pitchFamily="2" charset="0"/>
              </a:rPr>
              <a:t>Micro </a:t>
            </a:r>
            <a:r>
              <a:rPr lang="de-DE" sz="4400" b="1" err="1">
                <a:solidFill>
                  <a:srgbClr val="FFFF00"/>
                </a:solidFill>
                <a:latin typeface="the unseen" pitchFamily="2" charset="0"/>
              </a:rPr>
              <a:t>Frontends</a:t>
            </a:r>
            <a:endParaRPr lang="de-DE" sz="4400" b="1">
              <a:solidFill>
                <a:srgbClr val="FFFF00"/>
              </a:solidFill>
              <a:latin typeface="the unseen" pitchFamily="2" charset="0"/>
            </a:endParaRP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5BF5E4C-C46E-4E26-9ACC-4509E92F9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sz="3600" cap="none">
              <a:solidFill>
                <a:srgbClr val="E9F463"/>
              </a:solidFill>
              <a:latin typeface="the unseen" pitchFamily="2" charset="0"/>
            </a:endParaRP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9D6779C9-6B9E-4382-8E45-FFE049F80F42}"/>
              </a:ext>
            </a:extLst>
          </p:cNvPr>
          <p:cNvGrpSpPr>
            <a:grpSpLocks noChangeAspect="1"/>
          </p:cNvGrpSpPr>
          <p:nvPr/>
        </p:nvGrpSpPr>
        <p:grpSpPr>
          <a:xfrm rot="21480000">
            <a:off x="4124351" y="2080089"/>
            <a:ext cx="3754670" cy="3336222"/>
            <a:chOff x="4349506" y="3205951"/>
            <a:chExt cx="3260321" cy="2969866"/>
          </a:xfrm>
        </p:grpSpPr>
        <p:pic>
          <p:nvPicPr>
            <p:cNvPr id="26" name="Picture 2" descr="Hinweis, Post It, Erinnerung, Kurznotiz, Gelb, Büro">
              <a:extLst>
                <a:ext uri="{FF2B5EF4-FFF2-40B4-BE49-F238E27FC236}">
                  <a16:creationId xmlns:a16="http://schemas.microsoft.com/office/drawing/2014/main" id="{73813186-A165-4FB5-91DE-131BE64393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5348" y="3205951"/>
              <a:ext cx="3254479" cy="2969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A460306A-2198-46E8-B417-8D1B490C102A}"/>
                </a:ext>
              </a:extLst>
            </p:cNvPr>
            <p:cNvSpPr/>
            <p:nvPr/>
          </p:nvSpPr>
          <p:spPr>
            <a:xfrm>
              <a:off x="4349506" y="3497700"/>
              <a:ext cx="3254479" cy="21233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spcAft>
                  <a:spcPts val="600"/>
                </a:spcAft>
              </a:pPr>
              <a:r>
                <a:rPr lang="de-DE" sz="2400" b="1">
                  <a:solidFill>
                    <a:schemeClr val="accent1">
                      <a:lumMod val="75000"/>
                    </a:schemeClr>
                  </a:solidFill>
                  <a:latin typeface="the unseen" pitchFamily="2" charset="0"/>
                </a:rPr>
                <a:t>Isolate Team Code</a:t>
              </a:r>
            </a:p>
            <a:p>
              <a:pPr lvl="0" algn="ctr"/>
              <a:endParaRPr lang="de-DE" sz="1000" b="1">
                <a:solidFill>
                  <a:srgbClr val="4060BF"/>
                </a:solidFill>
                <a:latin typeface="the unseen" pitchFamily="2" charset="0"/>
              </a:endParaRPr>
            </a:p>
            <a:p>
              <a:pPr marL="540000" lvl="1" indent="-252000">
                <a:spcAft>
                  <a:spcPts val="600"/>
                </a:spcAft>
                <a:buClr>
                  <a:srgbClr val="0070C0"/>
                </a:buClr>
                <a:buFont typeface="the unseen" pitchFamily="2" charset="0"/>
                <a:buChar char="*"/>
              </a:pPr>
              <a:r>
                <a:rPr lang="de-DE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the unseen" pitchFamily="2" charset="0"/>
                </a:rPr>
                <a:t>Keine gemeinsame</a:t>
              </a:r>
              <a:br>
                <a:rPr lang="de-DE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the unseen" pitchFamily="2" charset="0"/>
                </a:rPr>
              </a:br>
              <a:r>
                <a:rPr lang="de-DE" sz="20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he unseen" pitchFamily="2" charset="0"/>
                </a:rPr>
                <a:t>Runtime</a:t>
              </a:r>
              <a:r>
                <a:rPr lang="de-DE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the unseen" pitchFamily="2" charset="0"/>
                </a:rPr>
                <a:t> oder Framework</a:t>
              </a:r>
            </a:p>
            <a:p>
              <a:pPr marL="540000" lvl="1" indent="-252000">
                <a:spcAft>
                  <a:spcPts val="600"/>
                </a:spcAft>
                <a:buClr>
                  <a:srgbClr val="0070C0"/>
                </a:buClr>
                <a:buFont typeface="the unseen" pitchFamily="2" charset="0"/>
                <a:buChar char="*"/>
              </a:pPr>
              <a:r>
                <a:rPr lang="de-DE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the unseen" pitchFamily="2" charset="0"/>
                </a:rPr>
                <a:t>Self-</a:t>
              </a:r>
              <a:r>
                <a:rPr lang="de-DE" sz="20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he unseen" pitchFamily="2" charset="0"/>
                </a:rPr>
                <a:t>contained</a:t>
              </a:r>
              <a:r>
                <a:rPr lang="de-DE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the unseen" pitchFamily="2" charset="0"/>
                </a:rPr>
                <a:t> Systems</a:t>
              </a:r>
            </a:p>
            <a:p>
              <a:pPr marL="540000" lvl="1" indent="-252000">
                <a:spcAft>
                  <a:spcPts val="600"/>
                </a:spcAft>
                <a:buClr>
                  <a:srgbClr val="0070C0"/>
                </a:buClr>
                <a:buFont typeface="the unseen" pitchFamily="2" charset="0"/>
                <a:buChar char="*"/>
              </a:pPr>
              <a:r>
                <a:rPr lang="de-DE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the unseen" pitchFamily="2" charset="0"/>
                </a:rPr>
                <a:t>Kein </a:t>
              </a:r>
              <a:r>
                <a:rPr lang="de-DE" sz="20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he unseen" pitchFamily="2" charset="0"/>
                </a:rPr>
                <a:t>Shared</a:t>
              </a:r>
              <a:r>
                <a:rPr lang="de-DE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the unseen" pitchFamily="2" charset="0"/>
                </a:rPr>
                <a:t> State oder globale Variablen</a:t>
              </a:r>
            </a:p>
          </p:txBody>
        </p:sp>
      </p:grpSp>
      <p:pic>
        <p:nvPicPr>
          <p:cNvPr id="2056" name="Picture 8">
            <a:extLst>
              <a:ext uri="{FF2B5EF4-FFF2-40B4-BE49-F238E27FC236}">
                <a16:creationId xmlns:a16="http://schemas.microsoft.com/office/drawing/2014/main" id="{DEA1E485-C31B-4A4B-8AAD-03B6F03276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5" t="9546" r="3907" b="50488"/>
          <a:stretch/>
        </p:blipFill>
        <p:spPr bwMode="auto">
          <a:xfrm rot="20726466">
            <a:off x="12417022" y="-2481456"/>
            <a:ext cx="589613" cy="1097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650x868 Hand Painted Samsung Mobile Phone Desktop Line Drawing, Phone - Mobile Drawing">
            <a:extLst>
              <a:ext uri="{FF2B5EF4-FFF2-40B4-BE49-F238E27FC236}">
                <a16:creationId xmlns:a16="http://schemas.microsoft.com/office/drawing/2014/main" id="{BE9E71BB-D5D2-43CE-BD54-4102C8537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72787">
            <a:off x="8716099" y="-3445484"/>
            <a:ext cx="895586" cy="119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289A9F29-85F1-4F47-B162-CA48AB49405D}"/>
              </a:ext>
            </a:extLst>
          </p:cNvPr>
          <p:cNvGrpSpPr>
            <a:grpSpLocks noChangeAspect="1"/>
          </p:cNvGrpSpPr>
          <p:nvPr/>
        </p:nvGrpSpPr>
        <p:grpSpPr>
          <a:xfrm rot="21360000">
            <a:off x="7857201" y="2044036"/>
            <a:ext cx="3786217" cy="3336222"/>
            <a:chOff x="8362910" y="2455244"/>
            <a:chExt cx="3287712" cy="2969866"/>
          </a:xfrm>
        </p:grpSpPr>
        <p:pic>
          <p:nvPicPr>
            <p:cNvPr id="20" name="Picture 2" descr="Hinweis, Post It, Erinnerung, Kurznotiz, Gelb, Büro">
              <a:extLst>
                <a:ext uri="{FF2B5EF4-FFF2-40B4-BE49-F238E27FC236}">
                  <a16:creationId xmlns:a16="http://schemas.microsoft.com/office/drawing/2014/main" id="{772A4568-5737-4AA2-AFD7-CDE3F54C57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6143" y="2455244"/>
              <a:ext cx="3254479" cy="2969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24F9805A-1DFB-4E15-AFFA-BE3853AFE2FA}"/>
                </a:ext>
              </a:extLst>
            </p:cNvPr>
            <p:cNvSpPr/>
            <p:nvPr/>
          </p:nvSpPr>
          <p:spPr>
            <a:xfrm>
              <a:off x="8362910" y="2805989"/>
              <a:ext cx="3254479" cy="22466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spcAft>
                  <a:spcPts val="600"/>
                </a:spcAft>
              </a:pPr>
              <a:r>
                <a:rPr lang="de-DE" sz="2400" b="1">
                  <a:solidFill>
                    <a:schemeClr val="accent1">
                      <a:lumMod val="75000"/>
                    </a:schemeClr>
                  </a:solidFill>
                  <a:latin typeface="the unseen" pitchFamily="2" charset="0"/>
                </a:rPr>
                <a:t>Team </a:t>
              </a:r>
              <a:r>
                <a:rPr lang="de-DE" sz="2400" b="1" err="1">
                  <a:solidFill>
                    <a:schemeClr val="accent1">
                      <a:lumMod val="75000"/>
                    </a:schemeClr>
                  </a:solidFill>
                  <a:latin typeface="the unseen" pitchFamily="2" charset="0"/>
                </a:rPr>
                <a:t>Prefixes</a:t>
              </a:r>
              <a:endParaRPr lang="de-DE" sz="2400" b="1">
                <a:solidFill>
                  <a:schemeClr val="accent1">
                    <a:lumMod val="75000"/>
                  </a:schemeClr>
                </a:solidFill>
                <a:latin typeface="the unseen" pitchFamily="2" charset="0"/>
              </a:endParaRPr>
            </a:p>
            <a:p>
              <a:pPr lvl="0" algn="ctr"/>
              <a:endParaRPr lang="de-DE" sz="400" b="1">
                <a:solidFill>
                  <a:srgbClr val="4060BF"/>
                </a:solidFill>
                <a:latin typeface="the unseen" pitchFamily="2" charset="0"/>
              </a:endParaRPr>
            </a:p>
            <a:p>
              <a:pPr marL="540000" lvl="1" indent="-252000">
                <a:spcAft>
                  <a:spcPts val="600"/>
                </a:spcAft>
                <a:buClr>
                  <a:srgbClr val="0070C0"/>
                </a:buClr>
                <a:buFont typeface="the unseen" pitchFamily="2" charset="0"/>
                <a:buChar char="*"/>
              </a:pPr>
              <a:r>
                <a:rPr lang="de-DE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the unseen" pitchFamily="2" charset="0"/>
                </a:rPr>
                <a:t>Namenskonventionen wo keine absolute Isolation möglich</a:t>
              </a:r>
            </a:p>
            <a:p>
              <a:pPr marL="540000" lvl="1" indent="-252000">
                <a:spcAft>
                  <a:spcPts val="600"/>
                </a:spcAft>
                <a:buClr>
                  <a:srgbClr val="0070C0"/>
                </a:buClr>
                <a:buFont typeface="the unseen" pitchFamily="2" charset="0"/>
                <a:buChar char="*"/>
              </a:pPr>
              <a:r>
                <a:rPr lang="de-DE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the unseen" pitchFamily="2" charset="0"/>
                </a:rPr>
                <a:t>Namespaces für CSS, Events, </a:t>
              </a:r>
              <a:r>
                <a:rPr lang="de-DE" sz="20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he unseen" pitchFamily="2" charset="0"/>
                </a:rPr>
                <a:t>Local</a:t>
              </a:r>
              <a:r>
                <a:rPr lang="de-DE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the unseen" pitchFamily="2" charset="0"/>
                </a:rPr>
                <a:t> Storage, </a:t>
              </a:r>
              <a:r>
                <a:rPr lang="de-DE" sz="20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he unseen" pitchFamily="2" charset="0"/>
                </a:rPr>
                <a:t>Cockies</a:t>
              </a:r>
              <a:r>
                <a:rPr lang="de-DE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the unseen" pitchFamily="2" charset="0"/>
                </a:rPr>
                <a:t>, …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312060B-3145-4B92-A6D1-0806708C1047}"/>
              </a:ext>
            </a:extLst>
          </p:cNvPr>
          <p:cNvGrpSpPr>
            <a:grpSpLocks noChangeAspect="1"/>
          </p:cNvGrpSpPr>
          <p:nvPr/>
        </p:nvGrpSpPr>
        <p:grpSpPr>
          <a:xfrm rot="180000">
            <a:off x="115410" y="2115951"/>
            <a:ext cx="3772271" cy="3336221"/>
            <a:chOff x="385586" y="1383943"/>
            <a:chExt cx="3275603" cy="2969866"/>
          </a:xfrm>
        </p:grpSpPr>
        <p:pic>
          <p:nvPicPr>
            <p:cNvPr id="23" name="Picture 2" descr="Hinweis, Post It, Erinnerung, Kurznotiz, Gelb, Büro">
              <a:extLst>
                <a:ext uri="{FF2B5EF4-FFF2-40B4-BE49-F238E27FC236}">
                  <a16:creationId xmlns:a16="http://schemas.microsoft.com/office/drawing/2014/main" id="{DDF7AAF5-B56C-4255-BD51-25D5558347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06711" y="1383943"/>
              <a:ext cx="3254478" cy="2969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D3B693BB-89E9-4F73-949D-700532CD1166}"/>
                </a:ext>
              </a:extLst>
            </p:cNvPr>
            <p:cNvSpPr/>
            <p:nvPr/>
          </p:nvSpPr>
          <p:spPr>
            <a:xfrm>
              <a:off x="385586" y="1764698"/>
              <a:ext cx="3254479" cy="23973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spcAft>
                  <a:spcPts val="600"/>
                </a:spcAft>
              </a:pPr>
              <a:r>
                <a:rPr lang="de-DE" sz="2400" b="1">
                  <a:solidFill>
                    <a:schemeClr val="accent1">
                      <a:lumMod val="75000"/>
                    </a:schemeClr>
                  </a:solidFill>
                  <a:latin typeface="the unseen" pitchFamily="2" charset="0"/>
                </a:rPr>
                <a:t>Technology </a:t>
              </a:r>
              <a:r>
                <a:rPr lang="de-DE" sz="2400" b="1" err="1">
                  <a:solidFill>
                    <a:schemeClr val="accent1">
                      <a:lumMod val="75000"/>
                    </a:schemeClr>
                  </a:solidFill>
                  <a:latin typeface="the unseen" pitchFamily="2" charset="0"/>
                </a:rPr>
                <a:t>Agnostic</a:t>
              </a:r>
              <a:endParaRPr lang="de-DE" sz="2400" b="1">
                <a:solidFill>
                  <a:schemeClr val="accent1">
                    <a:lumMod val="75000"/>
                  </a:schemeClr>
                </a:solidFill>
                <a:latin typeface="the unseen" pitchFamily="2" charset="0"/>
              </a:endParaRPr>
            </a:p>
            <a:p>
              <a:pPr lvl="0" algn="ctr"/>
              <a:endParaRPr lang="de-DE" sz="1000" b="1">
                <a:solidFill>
                  <a:srgbClr val="4060BF"/>
                </a:solidFill>
                <a:latin typeface="the unseen" pitchFamily="2" charset="0"/>
              </a:endParaRPr>
            </a:p>
            <a:p>
              <a:pPr marL="540000" lvl="1" indent="-252000">
                <a:spcAft>
                  <a:spcPts val="600"/>
                </a:spcAft>
                <a:buClr>
                  <a:srgbClr val="0070C0"/>
                </a:buClr>
                <a:buFont typeface="the unseen" pitchFamily="2" charset="0"/>
                <a:buChar char="*"/>
              </a:pPr>
              <a:r>
                <a:rPr lang="de-DE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the unseen" pitchFamily="2" charset="0"/>
                </a:rPr>
                <a:t>Jedes Team entscheidet selbst über die eingesetzten Technologien</a:t>
              </a:r>
            </a:p>
            <a:p>
              <a:pPr marL="540000" lvl="1" indent="-252000">
                <a:spcAft>
                  <a:spcPts val="600"/>
                </a:spcAft>
                <a:buClr>
                  <a:srgbClr val="0070C0"/>
                </a:buClr>
                <a:buFont typeface="the unseen" pitchFamily="2" charset="0"/>
                <a:buChar char="*"/>
              </a:pPr>
              <a:r>
                <a:rPr lang="de-DE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the unseen" pitchFamily="2" charset="0"/>
                </a:rPr>
                <a:t>Implementation </a:t>
              </a:r>
              <a:r>
                <a:rPr lang="de-DE" sz="20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he unseen" pitchFamily="2" charset="0"/>
                </a:rPr>
                <a:t>Hiding</a:t>
              </a:r>
              <a:br>
                <a:rPr lang="de-DE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the unseen" pitchFamily="2" charset="0"/>
                </a:rPr>
              </a:br>
              <a:r>
                <a:rPr lang="de-DE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the unseen" pitchFamily="2" charset="0"/>
                </a:rPr>
                <a:t>(z.B. Custom Elements)</a:t>
              </a:r>
            </a:p>
            <a:p>
              <a:pPr lvl="0" algn="ctr">
                <a:spcAft>
                  <a:spcPts val="600"/>
                </a:spcAft>
              </a:pPr>
              <a:endParaRPr lang="de-DE" sz="2000">
                <a:solidFill>
                  <a:schemeClr val="bg1">
                    <a:lumMod val="50000"/>
                  </a:schemeClr>
                </a:solidFill>
                <a:latin typeface="the unseen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0087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 decel="100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400" decel="10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4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 decel="100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Boden enthält.&#10;&#10;Automatisch generierte Beschreibung">
            <a:extLst>
              <a:ext uri="{FF2B5EF4-FFF2-40B4-BE49-F238E27FC236}">
                <a16:creationId xmlns:a16="http://schemas.microsoft.com/office/drawing/2014/main" id="{F033A40D-CF66-4802-A646-26986BFB84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985"/>
          <a:stretch/>
        </p:blipFill>
        <p:spPr>
          <a:xfrm>
            <a:off x="0" y="-45120"/>
            <a:ext cx="12192001" cy="6884336"/>
          </a:xfrm>
          <a:prstGeom prst="rect">
            <a:avLst/>
          </a:prstGeom>
        </p:spPr>
      </p:pic>
      <p:sp>
        <p:nvSpPr>
          <p:cNvPr id="6" name="Titel 4">
            <a:extLst>
              <a:ext uri="{FF2B5EF4-FFF2-40B4-BE49-F238E27FC236}">
                <a16:creationId xmlns:a16="http://schemas.microsoft.com/office/drawing/2014/main" id="{784A82AC-95A7-44C9-8699-A15D64444EAF}"/>
              </a:ext>
            </a:extLst>
          </p:cNvPr>
          <p:cNvSpPr txBox="1">
            <a:spLocks/>
          </p:cNvSpPr>
          <p:nvPr>
            <p:custDataLst>
              <p:custData r:id="rId1"/>
            </p:custDataLst>
          </p:nvPr>
        </p:nvSpPr>
        <p:spPr>
          <a:xfrm>
            <a:off x="3221247" y="361982"/>
            <a:ext cx="5353841" cy="1281756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b="1">
                <a:solidFill>
                  <a:srgbClr val="FFFF00"/>
                </a:solidFill>
                <a:latin typeface="the unseen" pitchFamily="2" charset="0"/>
              </a:rPr>
              <a:t>Page </a:t>
            </a:r>
            <a:r>
              <a:rPr lang="de-DE" b="1" err="1">
                <a:solidFill>
                  <a:srgbClr val="FFFF00"/>
                </a:solidFill>
                <a:latin typeface="the unseen" pitchFamily="2" charset="0"/>
              </a:rPr>
              <a:t>Composition</a:t>
            </a:r>
            <a:endParaRPr lang="de-DE" b="1">
              <a:solidFill>
                <a:srgbClr val="FFFF00"/>
              </a:solidFill>
              <a:latin typeface="the unseen" pitchFamily="2" charset="0"/>
            </a:endParaRPr>
          </a:p>
          <a:p>
            <a:pPr algn="ctr">
              <a:lnSpc>
                <a:spcPct val="110000"/>
              </a:lnSpc>
            </a:pPr>
            <a:endParaRPr lang="de-DE" b="1">
              <a:solidFill>
                <a:srgbClr val="FF0000"/>
              </a:solidFill>
              <a:latin typeface="the unseen" pitchFamily="2" charset="0"/>
            </a:endParaRPr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1A489D50-40D1-44A8-874C-5D6D5CDEEA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994" y="1243357"/>
            <a:ext cx="9160030" cy="45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97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Boden enthält.&#10;&#10;Automatisch generierte Beschreibung">
            <a:extLst>
              <a:ext uri="{FF2B5EF4-FFF2-40B4-BE49-F238E27FC236}">
                <a16:creationId xmlns:a16="http://schemas.microsoft.com/office/drawing/2014/main" id="{F033A40D-CF66-4802-A646-26986BFB84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985"/>
          <a:stretch/>
        </p:blipFill>
        <p:spPr>
          <a:xfrm>
            <a:off x="0" y="-45120"/>
            <a:ext cx="12192001" cy="6884336"/>
          </a:xfrm>
          <a:prstGeom prst="rect">
            <a:avLst/>
          </a:prstGeom>
        </p:spPr>
      </p:pic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C19FF5F3-98A3-4992-952C-2699D15F50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994" y="1243357"/>
            <a:ext cx="9160030" cy="4510050"/>
          </a:xfrm>
          <a:prstGeom prst="rect">
            <a:avLst/>
          </a:prstGeom>
        </p:spPr>
      </p:pic>
      <p:sp>
        <p:nvSpPr>
          <p:cNvPr id="6" name="Titel 4">
            <a:extLst>
              <a:ext uri="{FF2B5EF4-FFF2-40B4-BE49-F238E27FC236}">
                <a16:creationId xmlns:a16="http://schemas.microsoft.com/office/drawing/2014/main" id="{784A82AC-95A7-44C9-8699-A15D64444EAF}"/>
              </a:ext>
            </a:extLst>
          </p:cNvPr>
          <p:cNvSpPr txBox="1">
            <a:spLocks/>
          </p:cNvSpPr>
          <p:nvPr>
            <p:custDataLst>
              <p:custData r:id="rId1"/>
            </p:custDataLst>
          </p:nvPr>
        </p:nvSpPr>
        <p:spPr>
          <a:xfrm>
            <a:off x="3221247" y="361982"/>
            <a:ext cx="5353841" cy="1281756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b="1">
                <a:solidFill>
                  <a:srgbClr val="FFFF00"/>
                </a:solidFill>
                <a:latin typeface="the unseen" pitchFamily="2" charset="0"/>
              </a:rPr>
              <a:t>Page </a:t>
            </a:r>
            <a:r>
              <a:rPr lang="de-DE" b="1" err="1">
                <a:solidFill>
                  <a:srgbClr val="FFFF00"/>
                </a:solidFill>
                <a:latin typeface="the unseen" pitchFamily="2" charset="0"/>
              </a:rPr>
              <a:t>Composition</a:t>
            </a:r>
            <a:endParaRPr lang="de-DE" b="1">
              <a:solidFill>
                <a:srgbClr val="FFFF00"/>
              </a:solidFill>
              <a:latin typeface="the unseen" pitchFamily="2" charset="0"/>
            </a:endParaRPr>
          </a:p>
          <a:p>
            <a:pPr algn="ctr">
              <a:lnSpc>
                <a:spcPct val="110000"/>
              </a:lnSpc>
            </a:pPr>
            <a:endParaRPr lang="de-DE" b="1">
              <a:solidFill>
                <a:srgbClr val="FF0000"/>
              </a:solidFill>
              <a:latin typeface="the unseen" pitchFamily="2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2D8A854-E947-45B7-9021-AEE1EFC55FAD}"/>
              </a:ext>
            </a:extLst>
          </p:cNvPr>
          <p:cNvSpPr/>
          <p:nvPr/>
        </p:nvSpPr>
        <p:spPr>
          <a:xfrm>
            <a:off x="1747994" y="1225091"/>
            <a:ext cx="9160030" cy="364526"/>
          </a:xfrm>
          <a:custGeom>
            <a:avLst/>
            <a:gdLst>
              <a:gd name="connsiteX0" fmla="*/ 0 w 9160030"/>
              <a:gd name="connsiteY0" fmla="*/ 0 h 364526"/>
              <a:gd name="connsiteX1" fmla="*/ 562688 w 9160030"/>
              <a:gd name="connsiteY1" fmla="*/ 0 h 364526"/>
              <a:gd name="connsiteX2" fmla="*/ 942175 w 9160030"/>
              <a:gd name="connsiteY2" fmla="*/ 0 h 364526"/>
              <a:gd name="connsiteX3" fmla="*/ 1779663 w 9160030"/>
              <a:gd name="connsiteY3" fmla="*/ 0 h 364526"/>
              <a:gd name="connsiteX4" fmla="*/ 2342351 w 9160030"/>
              <a:gd name="connsiteY4" fmla="*/ 0 h 364526"/>
              <a:gd name="connsiteX5" fmla="*/ 2905038 w 9160030"/>
              <a:gd name="connsiteY5" fmla="*/ 0 h 364526"/>
              <a:gd name="connsiteX6" fmla="*/ 3742527 w 9160030"/>
              <a:gd name="connsiteY6" fmla="*/ 0 h 364526"/>
              <a:gd name="connsiteX7" fmla="*/ 4213614 w 9160030"/>
              <a:gd name="connsiteY7" fmla="*/ 0 h 364526"/>
              <a:gd name="connsiteX8" fmla="*/ 5051102 w 9160030"/>
              <a:gd name="connsiteY8" fmla="*/ 0 h 364526"/>
              <a:gd name="connsiteX9" fmla="*/ 5888591 w 9160030"/>
              <a:gd name="connsiteY9" fmla="*/ 0 h 364526"/>
              <a:gd name="connsiteX10" fmla="*/ 6542879 w 9160030"/>
              <a:gd name="connsiteY10" fmla="*/ 0 h 364526"/>
              <a:gd name="connsiteX11" fmla="*/ 7380367 w 9160030"/>
              <a:gd name="connsiteY11" fmla="*/ 0 h 364526"/>
              <a:gd name="connsiteX12" fmla="*/ 7943055 w 9160030"/>
              <a:gd name="connsiteY12" fmla="*/ 0 h 364526"/>
              <a:gd name="connsiteX13" fmla="*/ 8505742 w 9160030"/>
              <a:gd name="connsiteY13" fmla="*/ 0 h 364526"/>
              <a:gd name="connsiteX14" fmla="*/ 9160030 w 9160030"/>
              <a:gd name="connsiteY14" fmla="*/ 0 h 364526"/>
              <a:gd name="connsiteX15" fmla="*/ 9160030 w 9160030"/>
              <a:gd name="connsiteY15" fmla="*/ 364526 h 364526"/>
              <a:gd name="connsiteX16" fmla="*/ 8505742 w 9160030"/>
              <a:gd name="connsiteY16" fmla="*/ 364526 h 364526"/>
              <a:gd name="connsiteX17" fmla="*/ 7668254 w 9160030"/>
              <a:gd name="connsiteY17" fmla="*/ 364526 h 364526"/>
              <a:gd name="connsiteX18" fmla="*/ 7013966 w 9160030"/>
              <a:gd name="connsiteY18" fmla="*/ 364526 h 364526"/>
              <a:gd name="connsiteX19" fmla="*/ 6634479 w 9160030"/>
              <a:gd name="connsiteY19" fmla="*/ 364526 h 364526"/>
              <a:gd name="connsiteX20" fmla="*/ 6163392 w 9160030"/>
              <a:gd name="connsiteY20" fmla="*/ 364526 h 364526"/>
              <a:gd name="connsiteX21" fmla="*/ 5325903 w 9160030"/>
              <a:gd name="connsiteY21" fmla="*/ 364526 h 364526"/>
              <a:gd name="connsiteX22" fmla="*/ 4671615 w 9160030"/>
              <a:gd name="connsiteY22" fmla="*/ 364526 h 364526"/>
              <a:gd name="connsiteX23" fmla="*/ 4200528 w 9160030"/>
              <a:gd name="connsiteY23" fmla="*/ 364526 h 364526"/>
              <a:gd name="connsiteX24" fmla="*/ 3546240 w 9160030"/>
              <a:gd name="connsiteY24" fmla="*/ 364526 h 364526"/>
              <a:gd name="connsiteX25" fmla="*/ 3166753 w 9160030"/>
              <a:gd name="connsiteY25" fmla="*/ 364526 h 364526"/>
              <a:gd name="connsiteX26" fmla="*/ 2787266 w 9160030"/>
              <a:gd name="connsiteY26" fmla="*/ 364526 h 364526"/>
              <a:gd name="connsiteX27" fmla="*/ 2132978 w 9160030"/>
              <a:gd name="connsiteY27" fmla="*/ 364526 h 364526"/>
              <a:gd name="connsiteX28" fmla="*/ 1661891 w 9160030"/>
              <a:gd name="connsiteY28" fmla="*/ 364526 h 364526"/>
              <a:gd name="connsiteX29" fmla="*/ 916003 w 9160030"/>
              <a:gd name="connsiteY29" fmla="*/ 364526 h 364526"/>
              <a:gd name="connsiteX30" fmla="*/ 0 w 9160030"/>
              <a:gd name="connsiteY30" fmla="*/ 364526 h 364526"/>
              <a:gd name="connsiteX31" fmla="*/ 0 w 9160030"/>
              <a:gd name="connsiteY31" fmla="*/ 0 h 364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60030" h="364526" extrusionOk="0">
                <a:moveTo>
                  <a:pt x="0" y="0"/>
                </a:moveTo>
                <a:cubicBezTo>
                  <a:pt x="205689" y="-15549"/>
                  <a:pt x="439620" y="-14403"/>
                  <a:pt x="562688" y="0"/>
                </a:cubicBezTo>
                <a:cubicBezTo>
                  <a:pt x="685756" y="14403"/>
                  <a:pt x="804758" y="10526"/>
                  <a:pt x="942175" y="0"/>
                </a:cubicBezTo>
                <a:cubicBezTo>
                  <a:pt x="1079592" y="-10526"/>
                  <a:pt x="1477158" y="-6559"/>
                  <a:pt x="1779663" y="0"/>
                </a:cubicBezTo>
                <a:cubicBezTo>
                  <a:pt x="2082168" y="6559"/>
                  <a:pt x="2205878" y="26875"/>
                  <a:pt x="2342351" y="0"/>
                </a:cubicBezTo>
                <a:cubicBezTo>
                  <a:pt x="2478824" y="-26875"/>
                  <a:pt x="2718260" y="-10643"/>
                  <a:pt x="2905038" y="0"/>
                </a:cubicBezTo>
                <a:cubicBezTo>
                  <a:pt x="3091816" y="10643"/>
                  <a:pt x="3472928" y="-13232"/>
                  <a:pt x="3742527" y="0"/>
                </a:cubicBezTo>
                <a:cubicBezTo>
                  <a:pt x="4012126" y="13232"/>
                  <a:pt x="3997192" y="4598"/>
                  <a:pt x="4213614" y="0"/>
                </a:cubicBezTo>
                <a:cubicBezTo>
                  <a:pt x="4430036" y="-4598"/>
                  <a:pt x="4686008" y="-31859"/>
                  <a:pt x="5051102" y="0"/>
                </a:cubicBezTo>
                <a:cubicBezTo>
                  <a:pt x="5416196" y="31859"/>
                  <a:pt x="5482434" y="24652"/>
                  <a:pt x="5888591" y="0"/>
                </a:cubicBezTo>
                <a:cubicBezTo>
                  <a:pt x="6294748" y="-24652"/>
                  <a:pt x="6293937" y="25907"/>
                  <a:pt x="6542879" y="0"/>
                </a:cubicBezTo>
                <a:cubicBezTo>
                  <a:pt x="6791821" y="-25907"/>
                  <a:pt x="7078503" y="-35410"/>
                  <a:pt x="7380367" y="0"/>
                </a:cubicBezTo>
                <a:cubicBezTo>
                  <a:pt x="7682231" y="35410"/>
                  <a:pt x="7740188" y="8250"/>
                  <a:pt x="7943055" y="0"/>
                </a:cubicBezTo>
                <a:cubicBezTo>
                  <a:pt x="8145922" y="-8250"/>
                  <a:pt x="8373174" y="-18225"/>
                  <a:pt x="8505742" y="0"/>
                </a:cubicBezTo>
                <a:cubicBezTo>
                  <a:pt x="8638310" y="18225"/>
                  <a:pt x="8945782" y="-32480"/>
                  <a:pt x="9160030" y="0"/>
                </a:cubicBezTo>
                <a:cubicBezTo>
                  <a:pt x="9167469" y="179225"/>
                  <a:pt x="9157046" y="255385"/>
                  <a:pt x="9160030" y="364526"/>
                </a:cubicBezTo>
                <a:cubicBezTo>
                  <a:pt x="8846748" y="388921"/>
                  <a:pt x="8757401" y="384330"/>
                  <a:pt x="8505742" y="364526"/>
                </a:cubicBezTo>
                <a:cubicBezTo>
                  <a:pt x="8254083" y="344722"/>
                  <a:pt x="7916582" y="367688"/>
                  <a:pt x="7668254" y="364526"/>
                </a:cubicBezTo>
                <a:cubicBezTo>
                  <a:pt x="7419926" y="361364"/>
                  <a:pt x="7173199" y="361198"/>
                  <a:pt x="7013966" y="364526"/>
                </a:cubicBezTo>
                <a:cubicBezTo>
                  <a:pt x="6854733" y="367854"/>
                  <a:pt x="6760603" y="383278"/>
                  <a:pt x="6634479" y="364526"/>
                </a:cubicBezTo>
                <a:cubicBezTo>
                  <a:pt x="6508355" y="345774"/>
                  <a:pt x="6311968" y="376672"/>
                  <a:pt x="6163392" y="364526"/>
                </a:cubicBezTo>
                <a:cubicBezTo>
                  <a:pt x="6014816" y="352380"/>
                  <a:pt x="5598495" y="398737"/>
                  <a:pt x="5325903" y="364526"/>
                </a:cubicBezTo>
                <a:cubicBezTo>
                  <a:pt x="5053311" y="330315"/>
                  <a:pt x="4964767" y="375850"/>
                  <a:pt x="4671615" y="364526"/>
                </a:cubicBezTo>
                <a:cubicBezTo>
                  <a:pt x="4378463" y="353202"/>
                  <a:pt x="4402124" y="378961"/>
                  <a:pt x="4200528" y="364526"/>
                </a:cubicBezTo>
                <a:cubicBezTo>
                  <a:pt x="3998932" y="350091"/>
                  <a:pt x="3783789" y="334594"/>
                  <a:pt x="3546240" y="364526"/>
                </a:cubicBezTo>
                <a:cubicBezTo>
                  <a:pt x="3308691" y="394458"/>
                  <a:pt x="3257828" y="382673"/>
                  <a:pt x="3166753" y="364526"/>
                </a:cubicBezTo>
                <a:cubicBezTo>
                  <a:pt x="3075678" y="346379"/>
                  <a:pt x="2962138" y="347327"/>
                  <a:pt x="2787266" y="364526"/>
                </a:cubicBezTo>
                <a:cubicBezTo>
                  <a:pt x="2612394" y="381725"/>
                  <a:pt x="2331951" y="373906"/>
                  <a:pt x="2132978" y="364526"/>
                </a:cubicBezTo>
                <a:cubicBezTo>
                  <a:pt x="1934005" y="355146"/>
                  <a:pt x="1786840" y="361699"/>
                  <a:pt x="1661891" y="364526"/>
                </a:cubicBezTo>
                <a:cubicBezTo>
                  <a:pt x="1536942" y="367353"/>
                  <a:pt x="1139743" y="398722"/>
                  <a:pt x="916003" y="364526"/>
                </a:cubicBezTo>
                <a:cubicBezTo>
                  <a:pt x="692263" y="330330"/>
                  <a:pt x="340817" y="399502"/>
                  <a:pt x="0" y="364526"/>
                </a:cubicBezTo>
                <a:cubicBezTo>
                  <a:pt x="-18206" y="183695"/>
                  <a:pt x="-1774" y="90048"/>
                  <a:pt x="0" y="0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EE6B08E-FB06-4F2B-BB1E-61CBD3D5B675}"/>
              </a:ext>
            </a:extLst>
          </p:cNvPr>
          <p:cNvSpPr/>
          <p:nvPr/>
        </p:nvSpPr>
        <p:spPr>
          <a:xfrm>
            <a:off x="7719820" y="2913948"/>
            <a:ext cx="1432715" cy="2557583"/>
          </a:xfrm>
          <a:custGeom>
            <a:avLst/>
            <a:gdLst>
              <a:gd name="connsiteX0" fmla="*/ 0 w 1432715"/>
              <a:gd name="connsiteY0" fmla="*/ 0 h 2557583"/>
              <a:gd name="connsiteX1" fmla="*/ 463245 w 1432715"/>
              <a:gd name="connsiteY1" fmla="*/ 0 h 2557583"/>
              <a:gd name="connsiteX2" fmla="*/ 897835 w 1432715"/>
              <a:gd name="connsiteY2" fmla="*/ 0 h 2557583"/>
              <a:gd name="connsiteX3" fmla="*/ 1432715 w 1432715"/>
              <a:gd name="connsiteY3" fmla="*/ 0 h 2557583"/>
              <a:gd name="connsiteX4" fmla="*/ 1432715 w 1432715"/>
              <a:gd name="connsiteY4" fmla="*/ 613820 h 2557583"/>
              <a:gd name="connsiteX5" fmla="*/ 1432715 w 1432715"/>
              <a:gd name="connsiteY5" fmla="*/ 1202064 h 2557583"/>
              <a:gd name="connsiteX6" fmla="*/ 1432715 w 1432715"/>
              <a:gd name="connsiteY6" fmla="*/ 1790308 h 2557583"/>
              <a:gd name="connsiteX7" fmla="*/ 1432715 w 1432715"/>
              <a:gd name="connsiteY7" fmla="*/ 2557583 h 2557583"/>
              <a:gd name="connsiteX8" fmla="*/ 955143 w 1432715"/>
              <a:gd name="connsiteY8" fmla="*/ 2557583 h 2557583"/>
              <a:gd name="connsiteX9" fmla="*/ 520553 w 1432715"/>
              <a:gd name="connsiteY9" fmla="*/ 2557583 h 2557583"/>
              <a:gd name="connsiteX10" fmla="*/ 0 w 1432715"/>
              <a:gd name="connsiteY10" fmla="*/ 2557583 h 2557583"/>
              <a:gd name="connsiteX11" fmla="*/ 0 w 1432715"/>
              <a:gd name="connsiteY11" fmla="*/ 1918187 h 2557583"/>
              <a:gd name="connsiteX12" fmla="*/ 0 w 1432715"/>
              <a:gd name="connsiteY12" fmla="*/ 1253216 h 2557583"/>
              <a:gd name="connsiteX13" fmla="*/ 0 w 1432715"/>
              <a:gd name="connsiteY13" fmla="*/ 639396 h 2557583"/>
              <a:gd name="connsiteX14" fmla="*/ 0 w 1432715"/>
              <a:gd name="connsiteY14" fmla="*/ 0 h 2557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32715" h="2557583" extrusionOk="0">
                <a:moveTo>
                  <a:pt x="0" y="0"/>
                </a:moveTo>
                <a:cubicBezTo>
                  <a:pt x="128233" y="-17313"/>
                  <a:pt x="358557" y="-4796"/>
                  <a:pt x="463245" y="0"/>
                </a:cubicBezTo>
                <a:cubicBezTo>
                  <a:pt x="567934" y="4796"/>
                  <a:pt x="764183" y="-16552"/>
                  <a:pt x="897835" y="0"/>
                </a:cubicBezTo>
                <a:cubicBezTo>
                  <a:pt x="1031487" y="16552"/>
                  <a:pt x="1205040" y="-3171"/>
                  <a:pt x="1432715" y="0"/>
                </a:cubicBezTo>
                <a:cubicBezTo>
                  <a:pt x="1454061" y="195753"/>
                  <a:pt x="1420984" y="418407"/>
                  <a:pt x="1432715" y="613820"/>
                </a:cubicBezTo>
                <a:cubicBezTo>
                  <a:pt x="1444446" y="809233"/>
                  <a:pt x="1435744" y="917730"/>
                  <a:pt x="1432715" y="1202064"/>
                </a:cubicBezTo>
                <a:cubicBezTo>
                  <a:pt x="1429686" y="1486398"/>
                  <a:pt x="1419757" y="1659623"/>
                  <a:pt x="1432715" y="1790308"/>
                </a:cubicBezTo>
                <a:cubicBezTo>
                  <a:pt x="1445673" y="1920993"/>
                  <a:pt x="1409360" y="2281953"/>
                  <a:pt x="1432715" y="2557583"/>
                </a:cubicBezTo>
                <a:cubicBezTo>
                  <a:pt x="1266989" y="2555748"/>
                  <a:pt x="1120076" y="2541217"/>
                  <a:pt x="955143" y="2557583"/>
                </a:cubicBezTo>
                <a:cubicBezTo>
                  <a:pt x="790210" y="2573949"/>
                  <a:pt x="619517" y="2552416"/>
                  <a:pt x="520553" y="2557583"/>
                </a:cubicBezTo>
                <a:cubicBezTo>
                  <a:pt x="421589" y="2562751"/>
                  <a:pt x="197271" y="2549301"/>
                  <a:pt x="0" y="2557583"/>
                </a:cubicBezTo>
                <a:cubicBezTo>
                  <a:pt x="-12397" y="2315322"/>
                  <a:pt x="12458" y="2180519"/>
                  <a:pt x="0" y="1918187"/>
                </a:cubicBezTo>
                <a:cubicBezTo>
                  <a:pt x="-12458" y="1655855"/>
                  <a:pt x="13284" y="1471331"/>
                  <a:pt x="0" y="1253216"/>
                </a:cubicBezTo>
                <a:cubicBezTo>
                  <a:pt x="-13284" y="1035101"/>
                  <a:pt x="-25372" y="771574"/>
                  <a:pt x="0" y="639396"/>
                </a:cubicBezTo>
                <a:cubicBezTo>
                  <a:pt x="25372" y="507218"/>
                  <a:pt x="26502" y="307062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0B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53AD0BE-292E-4E57-A63B-3D1CAD3E1E00}"/>
              </a:ext>
            </a:extLst>
          </p:cNvPr>
          <p:cNvSpPr/>
          <p:nvPr/>
        </p:nvSpPr>
        <p:spPr>
          <a:xfrm>
            <a:off x="1747994" y="1701590"/>
            <a:ext cx="9105860" cy="4007060"/>
          </a:xfrm>
          <a:custGeom>
            <a:avLst/>
            <a:gdLst>
              <a:gd name="connsiteX0" fmla="*/ 0 w 9105860"/>
              <a:gd name="connsiteY0" fmla="*/ 0 h 4007060"/>
              <a:gd name="connsiteX1" fmla="*/ 559360 w 9105860"/>
              <a:gd name="connsiteY1" fmla="*/ 0 h 4007060"/>
              <a:gd name="connsiteX2" fmla="*/ 936603 w 9105860"/>
              <a:gd name="connsiteY2" fmla="*/ 0 h 4007060"/>
              <a:gd name="connsiteX3" fmla="*/ 1769139 w 9105860"/>
              <a:gd name="connsiteY3" fmla="*/ 0 h 4007060"/>
              <a:gd name="connsiteX4" fmla="*/ 2328498 w 9105860"/>
              <a:gd name="connsiteY4" fmla="*/ 0 h 4007060"/>
              <a:gd name="connsiteX5" fmla="*/ 2887858 w 9105860"/>
              <a:gd name="connsiteY5" fmla="*/ 0 h 4007060"/>
              <a:gd name="connsiteX6" fmla="*/ 3720394 w 9105860"/>
              <a:gd name="connsiteY6" fmla="*/ 0 h 4007060"/>
              <a:gd name="connsiteX7" fmla="*/ 4188696 w 9105860"/>
              <a:gd name="connsiteY7" fmla="*/ 0 h 4007060"/>
              <a:gd name="connsiteX8" fmla="*/ 5021231 w 9105860"/>
              <a:gd name="connsiteY8" fmla="*/ 0 h 4007060"/>
              <a:gd name="connsiteX9" fmla="*/ 5853767 w 9105860"/>
              <a:gd name="connsiteY9" fmla="*/ 0 h 4007060"/>
              <a:gd name="connsiteX10" fmla="*/ 6504186 w 9105860"/>
              <a:gd name="connsiteY10" fmla="*/ 0 h 4007060"/>
              <a:gd name="connsiteX11" fmla="*/ 7336721 w 9105860"/>
              <a:gd name="connsiteY11" fmla="*/ 0 h 4007060"/>
              <a:gd name="connsiteX12" fmla="*/ 7896081 w 9105860"/>
              <a:gd name="connsiteY12" fmla="*/ 0 h 4007060"/>
              <a:gd name="connsiteX13" fmla="*/ 8455441 w 9105860"/>
              <a:gd name="connsiteY13" fmla="*/ 0 h 4007060"/>
              <a:gd name="connsiteX14" fmla="*/ 9105860 w 9105860"/>
              <a:gd name="connsiteY14" fmla="*/ 0 h 4007060"/>
              <a:gd name="connsiteX15" fmla="*/ 9105860 w 9105860"/>
              <a:gd name="connsiteY15" fmla="*/ 627773 h 4007060"/>
              <a:gd name="connsiteX16" fmla="*/ 9105860 w 9105860"/>
              <a:gd name="connsiteY16" fmla="*/ 1295616 h 4007060"/>
              <a:gd name="connsiteX17" fmla="*/ 9105860 w 9105860"/>
              <a:gd name="connsiteY17" fmla="*/ 2003530 h 4007060"/>
              <a:gd name="connsiteX18" fmla="*/ 9105860 w 9105860"/>
              <a:gd name="connsiteY18" fmla="*/ 2711444 h 4007060"/>
              <a:gd name="connsiteX19" fmla="*/ 9105860 w 9105860"/>
              <a:gd name="connsiteY19" fmla="*/ 3419358 h 4007060"/>
              <a:gd name="connsiteX20" fmla="*/ 9105860 w 9105860"/>
              <a:gd name="connsiteY20" fmla="*/ 4007060 h 4007060"/>
              <a:gd name="connsiteX21" fmla="*/ 8637559 w 9105860"/>
              <a:gd name="connsiteY21" fmla="*/ 4007060 h 4007060"/>
              <a:gd name="connsiteX22" fmla="*/ 7987140 w 9105860"/>
              <a:gd name="connsiteY22" fmla="*/ 4007060 h 4007060"/>
              <a:gd name="connsiteX23" fmla="*/ 7518839 w 9105860"/>
              <a:gd name="connsiteY23" fmla="*/ 4007060 h 4007060"/>
              <a:gd name="connsiteX24" fmla="*/ 6868420 w 9105860"/>
              <a:gd name="connsiteY24" fmla="*/ 4007060 h 4007060"/>
              <a:gd name="connsiteX25" fmla="*/ 6491177 w 9105860"/>
              <a:gd name="connsiteY25" fmla="*/ 4007060 h 4007060"/>
              <a:gd name="connsiteX26" fmla="*/ 6113935 w 9105860"/>
              <a:gd name="connsiteY26" fmla="*/ 4007060 h 4007060"/>
              <a:gd name="connsiteX27" fmla="*/ 5463516 w 9105860"/>
              <a:gd name="connsiteY27" fmla="*/ 4007060 h 4007060"/>
              <a:gd name="connsiteX28" fmla="*/ 4995215 w 9105860"/>
              <a:gd name="connsiteY28" fmla="*/ 4007060 h 4007060"/>
              <a:gd name="connsiteX29" fmla="*/ 4253737 w 9105860"/>
              <a:gd name="connsiteY29" fmla="*/ 4007060 h 4007060"/>
              <a:gd name="connsiteX30" fmla="*/ 3785436 w 9105860"/>
              <a:gd name="connsiteY30" fmla="*/ 4007060 h 4007060"/>
              <a:gd name="connsiteX31" fmla="*/ 3043959 w 9105860"/>
              <a:gd name="connsiteY31" fmla="*/ 4007060 h 4007060"/>
              <a:gd name="connsiteX32" fmla="*/ 2666716 w 9105860"/>
              <a:gd name="connsiteY32" fmla="*/ 4007060 h 4007060"/>
              <a:gd name="connsiteX33" fmla="*/ 1925239 w 9105860"/>
              <a:gd name="connsiteY33" fmla="*/ 4007060 h 4007060"/>
              <a:gd name="connsiteX34" fmla="*/ 1456938 w 9105860"/>
              <a:gd name="connsiteY34" fmla="*/ 4007060 h 4007060"/>
              <a:gd name="connsiteX35" fmla="*/ 1079695 w 9105860"/>
              <a:gd name="connsiteY35" fmla="*/ 4007060 h 4007060"/>
              <a:gd name="connsiteX36" fmla="*/ 611393 w 9105860"/>
              <a:gd name="connsiteY36" fmla="*/ 4007060 h 4007060"/>
              <a:gd name="connsiteX37" fmla="*/ 0 w 9105860"/>
              <a:gd name="connsiteY37" fmla="*/ 4007060 h 4007060"/>
              <a:gd name="connsiteX38" fmla="*/ 0 w 9105860"/>
              <a:gd name="connsiteY38" fmla="*/ 3419358 h 4007060"/>
              <a:gd name="connsiteX39" fmla="*/ 0 w 9105860"/>
              <a:gd name="connsiteY39" fmla="*/ 2871726 h 4007060"/>
              <a:gd name="connsiteX40" fmla="*/ 0 w 9105860"/>
              <a:gd name="connsiteY40" fmla="*/ 2324095 h 4007060"/>
              <a:gd name="connsiteX41" fmla="*/ 0 w 9105860"/>
              <a:gd name="connsiteY41" fmla="*/ 1616181 h 4007060"/>
              <a:gd name="connsiteX42" fmla="*/ 0 w 9105860"/>
              <a:gd name="connsiteY42" fmla="*/ 1068549 h 4007060"/>
              <a:gd name="connsiteX43" fmla="*/ 0 w 9105860"/>
              <a:gd name="connsiteY43" fmla="*/ 0 h 4007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9105860" h="4007060" extrusionOk="0">
                <a:moveTo>
                  <a:pt x="0" y="0"/>
                </a:moveTo>
                <a:cubicBezTo>
                  <a:pt x="200602" y="5251"/>
                  <a:pt x="443505" y="-15133"/>
                  <a:pt x="559360" y="0"/>
                </a:cubicBezTo>
                <a:cubicBezTo>
                  <a:pt x="675215" y="15133"/>
                  <a:pt x="827285" y="-7539"/>
                  <a:pt x="936603" y="0"/>
                </a:cubicBezTo>
                <a:cubicBezTo>
                  <a:pt x="1045921" y="7539"/>
                  <a:pt x="1527961" y="3493"/>
                  <a:pt x="1769139" y="0"/>
                </a:cubicBezTo>
                <a:cubicBezTo>
                  <a:pt x="2010317" y="-3493"/>
                  <a:pt x="2128391" y="-21912"/>
                  <a:pt x="2328498" y="0"/>
                </a:cubicBezTo>
                <a:cubicBezTo>
                  <a:pt x="2528605" y="21912"/>
                  <a:pt x="2700124" y="-2719"/>
                  <a:pt x="2887858" y="0"/>
                </a:cubicBezTo>
                <a:cubicBezTo>
                  <a:pt x="3075592" y="2719"/>
                  <a:pt x="3551555" y="-16026"/>
                  <a:pt x="3720394" y="0"/>
                </a:cubicBezTo>
                <a:cubicBezTo>
                  <a:pt x="3889233" y="16026"/>
                  <a:pt x="3955927" y="12332"/>
                  <a:pt x="4188696" y="0"/>
                </a:cubicBezTo>
                <a:cubicBezTo>
                  <a:pt x="4421465" y="-12332"/>
                  <a:pt x="4687031" y="22290"/>
                  <a:pt x="5021231" y="0"/>
                </a:cubicBezTo>
                <a:cubicBezTo>
                  <a:pt x="5355432" y="-22290"/>
                  <a:pt x="5487643" y="-18264"/>
                  <a:pt x="5853767" y="0"/>
                </a:cubicBezTo>
                <a:cubicBezTo>
                  <a:pt x="6219891" y="18264"/>
                  <a:pt x="6249688" y="8263"/>
                  <a:pt x="6504186" y="0"/>
                </a:cubicBezTo>
                <a:cubicBezTo>
                  <a:pt x="6758684" y="-8263"/>
                  <a:pt x="6990752" y="-10593"/>
                  <a:pt x="7336721" y="0"/>
                </a:cubicBezTo>
                <a:cubicBezTo>
                  <a:pt x="7682690" y="10593"/>
                  <a:pt x="7673328" y="-14086"/>
                  <a:pt x="7896081" y="0"/>
                </a:cubicBezTo>
                <a:cubicBezTo>
                  <a:pt x="8118834" y="14086"/>
                  <a:pt x="8200131" y="13738"/>
                  <a:pt x="8455441" y="0"/>
                </a:cubicBezTo>
                <a:cubicBezTo>
                  <a:pt x="8710751" y="-13738"/>
                  <a:pt x="8962537" y="-5893"/>
                  <a:pt x="9105860" y="0"/>
                </a:cubicBezTo>
                <a:cubicBezTo>
                  <a:pt x="9106602" y="181706"/>
                  <a:pt x="9104033" y="409341"/>
                  <a:pt x="9105860" y="627773"/>
                </a:cubicBezTo>
                <a:cubicBezTo>
                  <a:pt x="9107687" y="846205"/>
                  <a:pt x="9100869" y="1079235"/>
                  <a:pt x="9105860" y="1295616"/>
                </a:cubicBezTo>
                <a:cubicBezTo>
                  <a:pt x="9110851" y="1511997"/>
                  <a:pt x="9135505" y="1743208"/>
                  <a:pt x="9105860" y="2003530"/>
                </a:cubicBezTo>
                <a:cubicBezTo>
                  <a:pt x="9076215" y="2263852"/>
                  <a:pt x="9113603" y="2371873"/>
                  <a:pt x="9105860" y="2711444"/>
                </a:cubicBezTo>
                <a:cubicBezTo>
                  <a:pt x="9098117" y="3051015"/>
                  <a:pt x="9085010" y="3172443"/>
                  <a:pt x="9105860" y="3419358"/>
                </a:cubicBezTo>
                <a:cubicBezTo>
                  <a:pt x="9126710" y="3666273"/>
                  <a:pt x="9108054" y="3778766"/>
                  <a:pt x="9105860" y="4007060"/>
                </a:cubicBezTo>
                <a:cubicBezTo>
                  <a:pt x="8932391" y="4024021"/>
                  <a:pt x="8822523" y="4006419"/>
                  <a:pt x="8637559" y="4007060"/>
                </a:cubicBezTo>
                <a:cubicBezTo>
                  <a:pt x="8452595" y="4007701"/>
                  <a:pt x="8251404" y="4038385"/>
                  <a:pt x="7987140" y="4007060"/>
                </a:cubicBezTo>
                <a:cubicBezTo>
                  <a:pt x="7722876" y="3975735"/>
                  <a:pt x="7737761" y="4030081"/>
                  <a:pt x="7518839" y="4007060"/>
                </a:cubicBezTo>
                <a:cubicBezTo>
                  <a:pt x="7299917" y="3984039"/>
                  <a:pt x="7161686" y="3981850"/>
                  <a:pt x="6868420" y="4007060"/>
                </a:cubicBezTo>
                <a:cubicBezTo>
                  <a:pt x="6575154" y="4032270"/>
                  <a:pt x="6675810" y="3997136"/>
                  <a:pt x="6491177" y="4007060"/>
                </a:cubicBezTo>
                <a:cubicBezTo>
                  <a:pt x="6306544" y="4016984"/>
                  <a:pt x="6217975" y="4021192"/>
                  <a:pt x="6113935" y="4007060"/>
                </a:cubicBezTo>
                <a:cubicBezTo>
                  <a:pt x="6009895" y="3992928"/>
                  <a:pt x="5706471" y="4021147"/>
                  <a:pt x="5463516" y="4007060"/>
                </a:cubicBezTo>
                <a:cubicBezTo>
                  <a:pt x="5220561" y="3992973"/>
                  <a:pt x="5140890" y="3999078"/>
                  <a:pt x="4995215" y="4007060"/>
                </a:cubicBezTo>
                <a:cubicBezTo>
                  <a:pt x="4849540" y="4015042"/>
                  <a:pt x="4456449" y="4037284"/>
                  <a:pt x="4253737" y="4007060"/>
                </a:cubicBezTo>
                <a:cubicBezTo>
                  <a:pt x="4051025" y="3976836"/>
                  <a:pt x="4016535" y="3993667"/>
                  <a:pt x="3785436" y="4007060"/>
                </a:cubicBezTo>
                <a:cubicBezTo>
                  <a:pt x="3554337" y="4020453"/>
                  <a:pt x="3209865" y="4031646"/>
                  <a:pt x="3043959" y="4007060"/>
                </a:cubicBezTo>
                <a:cubicBezTo>
                  <a:pt x="2878053" y="3982474"/>
                  <a:pt x="2853271" y="4003186"/>
                  <a:pt x="2666716" y="4007060"/>
                </a:cubicBezTo>
                <a:cubicBezTo>
                  <a:pt x="2480161" y="4010934"/>
                  <a:pt x="2237094" y="4001086"/>
                  <a:pt x="1925239" y="4007060"/>
                </a:cubicBezTo>
                <a:cubicBezTo>
                  <a:pt x="1613384" y="4013034"/>
                  <a:pt x="1562703" y="4004442"/>
                  <a:pt x="1456938" y="4007060"/>
                </a:cubicBezTo>
                <a:cubicBezTo>
                  <a:pt x="1351173" y="4009678"/>
                  <a:pt x="1246978" y="4014274"/>
                  <a:pt x="1079695" y="4007060"/>
                </a:cubicBezTo>
                <a:cubicBezTo>
                  <a:pt x="912412" y="3999846"/>
                  <a:pt x="810580" y="4021768"/>
                  <a:pt x="611393" y="4007060"/>
                </a:cubicBezTo>
                <a:cubicBezTo>
                  <a:pt x="412206" y="3992352"/>
                  <a:pt x="130944" y="4015675"/>
                  <a:pt x="0" y="4007060"/>
                </a:cubicBezTo>
                <a:cubicBezTo>
                  <a:pt x="-10441" y="3756872"/>
                  <a:pt x="-16931" y="3614323"/>
                  <a:pt x="0" y="3419358"/>
                </a:cubicBezTo>
                <a:cubicBezTo>
                  <a:pt x="16931" y="3224393"/>
                  <a:pt x="17690" y="3114488"/>
                  <a:pt x="0" y="2871726"/>
                </a:cubicBezTo>
                <a:cubicBezTo>
                  <a:pt x="-17690" y="2628964"/>
                  <a:pt x="1119" y="2495785"/>
                  <a:pt x="0" y="2324095"/>
                </a:cubicBezTo>
                <a:cubicBezTo>
                  <a:pt x="-1119" y="2152405"/>
                  <a:pt x="1070" y="1759259"/>
                  <a:pt x="0" y="1616181"/>
                </a:cubicBezTo>
                <a:cubicBezTo>
                  <a:pt x="-1070" y="1473103"/>
                  <a:pt x="-20635" y="1238799"/>
                  <a:pt x="0" y="1068549"/>
                </a:cubicBezTo>
                <a:cubicBezTo>
                  <a:pt x="20635" y="898299"/>
                  <a:pt x="-26201" y="428650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BE9DB1D-867D-4C47-891B-F4312621E552}"/>
              </a:ext>
            </a:extLst>
          </p:cNvPr>
          <p:cNvSpPr/>
          <p:nvPr/>
        </p:nvSpPr>
        <p:spPr>
          <a:xfrm>
            <a:off x="1615022" y="6111183"/>
            <a:ext cx="318320" cy="370257"/>
          </a:xfrm>
          <a:custGeom>
            <a:avLst/>
            <a:gdLst>
              <a:gd name="connsiteX0" fmla="*/ 0 w 318320"/>
              <a:gd name="connsiteY0" fmla="*/ 0 h 370257"/>
              <a:gd name="connsiteX1" fmla="*/ 318320 w 318320"/>
              <a:gd name="connsiteY1" fmla="*/ 0 h 370257"/>
              <a:gd name="connsiteX2" fmla="*/ 318320 w 318320"/>
              <a:gd name="connsiteY2" fmla="*/ 370257 h 370257"/>
              <a:gd name="connsiteX3" fmla="*/ 0 w 318320"/>
              <a:gd name="connsiteY3" fmla="*/ 370257 h 370257"/>
              <a:gd name="connsiteX4" fmla="*/ 0 w 318320"/>
              <a:gd name="connsiteY4" fmla="*/ 0 h 370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320" h="370257" extrusionOk="0">
                <a:moveTo>
                  <a:pt x="0" y="0"/>
                </a:moveTo>
                <a:cubicBezTo>
                  <a:pt x="144004" y="2215"/>
                  <a:pt x="213010" y="4463"/>
                  <a:pt x="318320" y="0"/>
                </a:cubicBezTo>
                <a:cubicBezTo>
                  <a:pt x="307900" y="111065"/>
                  <a:pt x="300897" y="224682"/>
                  <a:pt x="318320" y="370257"/>
                </a:cubicBezTo>
                <a:cubicBezTo>
                  <a:pt x="235326" y="358204"/>
                  <a:pt x="69514" y="377765"/>
                  <a:pt x="0" y="370257"/>
                </a:cubicBezTo>
                <a:cubicBezTo>
                  <a:pt x="11797" y="291600"/>
                  <a:pt x="-11369" y="138889"/>
                  <a:pt x="0" y="0"/>
                </a:cubicBezTo>
                <a:close/>
              </a:path>
            </a:pathLst>
          </a:custGeom>
          <a:noFill/>
          <a:ln w="635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itel 4">
            <a:extLst>
              <a:ext uri="{FF2B5EF4-FFF2-40B4-BE49-F238E27FC236}">
                <a16:creationId xmlns:a16="http://schemas.microsoft.com/office/drawing/2014/main" id="{1C2E4368-D65D-49A1-876D-64898A4762A7}"/>
              </a:ext>
            </a:extLst>
          </p:cNvPr>
          <p:cNvSpPr txBox="1">
            <a:spLocks/>
          </p:cNvSpPr>
          <p:nvPr>
            <p:custDataLst>
              <p:custData r:id="rId2"/>
            </p:custDataLst>
          </p:nvPr>
        </p:nvSpPr>
        <p:spPr>
          <a:xfrm>
            <a:off x="300309" y="5691129"/>
            <a:ext cx="5353841" cy="1281756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de-DE" sz="2400" b="1">
                <a:solidFill>
                  <a:srgbClr val="FF0000"/>
                </a:solidFill>
                <a:latin typeface="the unseen" pitchFamily="2" charset="0"/>
              </a:rPr>
              <a:t>Team Header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424FDBE7-E40B-4AB0-A305-67E198F95CFB}"/>
              </a:ext>
            </a:extLst>
          </p:cNvPr>
          <p:cNvSpPr/>
          <p:nvPr/>
        </p:nvSpPr>
        <p:spPr>
          <a:xfrm>
            <a:off x="4859407" y="6111183"/>
            <a:ext cx="318320" cy="370257"/>
          </a:xfrm>
          <a:custGeom>
            <a:avLst/>
            <a:gdLst>
              <a:gd name="connsiteX0" fmla="*/ 0 w 318320"/>
              <a:gd name="connsiteY0" fmla="*/ 0 h 370257"/>
              <a:gd name="connsiteX1" fmla="*/ 318320 w 318320"/>
              <a:gd name="connsiteY1" fmla="*/ 0 h 370257"/>
              <a:gd name="connsiteX2" fmla="*/ 318320 w 318320"/>
              <a:gd name="connsiteY2" fmla="*/ 370257 h 370257"/>
              <a:gd name="connsiteX3" fmla="*/ 0 w 318320"/>
              <a:gd name="connsiteY3" fmla="*/ 370257 h 370257"/>
              <a:gd name="connsiteX4" fmla="*/ 0 w 318320"/>
              <a:gd name="connsiteY4" fmla="*/ 0 h 370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320" h="370257" extrusionOk="0">
                <a:moveTo>
                  <a:pt x="0" y="0"/>
                </a:moveTo>
                <a:cubicBezTo>
                  <a:pt x="144004" y="2215"/>
                  <a:pt x="213010" y="4463"/>
                  <a:pt x="318320" y="0"/>
                </a:cubicBezTo>
                <a:cubicBezTo>
                  <a:pt x="307900" y="111065"/>
                  <a:pt x="300897" y="224682"/>
                  <a:pt x="318320" y="370257"/>
                </a:cubicBezTo>
                <a:cubicBezTo>
                  <a:pt x="235326" y="358204"/>
                  <a:pt x="69514" y="377765"/>
                  <a:pt x="0" y="370257"/>
                </a:cubicBezTo>
                <a:cubicBezTo>
                  <a:pt x="11797" y="291600"/>
                  <a:pt x="-11369" y="138889"/>
                  <a:pt x="0" y="0"/>
                </a:cubicBezTo>
                <a:close/>
              </a:path>
            </a:pathLst>
          </a:custGeom>
          <a:noFill/>
          <a:ln w="63500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itel 4">
            <a:extLst>
              <a:ext uri="{FF2B5EF4-FFF2-40B4-BE49-F238E27FC236}">
                <a16:creationId xmlns:a16="http://schemas.microsoft.com/office/drawing/2014/main" id="{1F501F71-E8C6-4F72-B07A-E8B204C75DC9}"/>
              </a:ext>
            </a:extLst>
          </p:cNvPr>
          <p:cNvSpPr txBox="1">
            <a:spLocks/>
          </p:cNvSpPr>
          <p:nvPr>
            <p:custDataLst>
              <p:custData r:id="rId3"/>
            </p:custDataLst>
          </p:nvPr>
        </p:nvSpPr>
        <p:spPr>
          <a:xfrm>
            <a:off x="3798694" y="5691129"/>
            <a:ext cx="5353841" cy="1281756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de-DE" sz="2400" b="1">
                <a:solidFill>
                  <a:srgbClr val="0070C0"/>
                </a:solidFill>
                <a:latin typeface="the unseen" pitchFamily="2" charset="0"/>
              </a:rPr>
              <a:t>Team Dashboard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B6C6A61-DFCA-4AD3-BBAD-120A94BB5135}"/>
              </a:ext>
            </a:extLst>
          </p:cNvPr>
          <p:cNvSpPr/>
          <p:nvPr/>
        </p:nvSpPr>
        <p:spPr>
          <a:xfrm>
            <a:off x="8278822" y="6089620"/>
            <a:ext cx="318320" cy="370257"/>
          </a:xfrm>
          <a:custGeom>
            <a:avLst/>
            <a:gdLst>
              <a:gd name="connsiteX0" fmla="*/ 0 w 318320"/>
              <a:gd name="connsiteY0" fmla="*/ 0 h 370257"/>
              <a:gd name="connsiteX1" fmla="*/ 318320 w 318320"/>
              <a:gd name="connsiteY1" fmla="*/ 0 h 370257"/>
              <a:gd name="connsiteX2" fmla="*/ 318320 w 318320"/>
              <a:gd name="connsiteY2" fmla="*/ 370257 h 370257"/>
              <a:gd name="connsiteX3" fmla="*/ 0 w 318320"/>
              <a:gd name="connsiteY3" fmla="*/ 370257 h 370257"/>
              <a:gd name="connsiteX4" fmla="*/ 0 w 318320"/>
              <a:gd name="connsiteY4" fmla="*/ 0 h 370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320" h="370257" extrusionOk="0">
                <a:moveTo>
                  <a:pt x="0" y="0"/>
                </a:moveTo>
                <a:cubicBezTo>
                  <a:pt x="144004" y="2215"/>
                  <a:pt x="213010" y="4463"/>
                  <a:pt x="318320" y="0"/>
                </a:cubicBezTo>
                <a:cubicBezTo>
                  <a:pt x="307900" y="111065"/>
                  <a:pt x="300897" y="224682"/>
                  <a:pt x="318320" y="370257"/>
                </a:cubicBezTo>
                <a:cubicBezTo>
                  <a:pt x="235326" y="358204"/>
                  <a:pt x="69514" y="377765"/>
                  <a:pt x="0" y="370257"/>
                </a:cubicBezTo>
                <a:cubicBezTo>
                  <a:pt x="11797" y="291600"/>
                  <a:pt x="-11369" y="138889"/>
                  <a:pt x="0" y="0"/>
                </a:cubicBezTo>
                <a:close/>
              </a:path>
            </a:pathLst>
          </a:custGeom>
          <a:noFill/>
          <a:ln w="63500">
            <a:solidFill>
              <a:srgbClr val="00B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itel 4">
            <a:extLst>
              <a:ext uri="{FF2B5EF4-FFF2-40B4-BE49-F238E27FC236}">
                <a16:creationId xmlns:a16="http://schemas.microsoft.com/office/drawing/2014/main" id="{3418BE25-0B79-4216-A10A-E8C7F0E9A3E9}"/>
              </a:ext>
            </a:extLst>
          </p:cNvPr>
          <p:cNvSpPr txBox="1">
            <a:spLocks/>
          </p:cNvSpPr>
          <p:nvPr>
            <p:custDataLst>
              <p:custData r:id="rId4"/>
            </p:custDataLst>
          </p:nvPr>
        </p:nvSpPr>
        <p:spPr>
          <a:xfrm>
            <a:off x="7268909" y="5691129"/>
            <a:ext cx="5353841" cy="1281756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de-DE" sz="2400" b="1">
                <a:solidFill>
                  <a:srgbClr val="00B050"/>
                </a:solidFill>
                <a:latin typeface="the unseen" pitchFamily="2" charset="0"/>
              </a:rPr>
              <a:t>Team Advertising</a:t>
            </a:r>
          </a:p>
        </p:txBody>
      </p:sp>
    </p:spTree>
    <p:extLst>
      <p:ext uri="{BB962C8B-B14F-4D97-AF65-F5344CB8AC3E}">
        <p14:creationId xmlns:p14="http://schemas.microsoft.com/office/powerpoint/2010/main" val="2199629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Boden enthält.&#10;&#10;Automatisch generierte Beschreibung">
            <a:extLst>
              <a:ext uri="{FF2B5EF4-FFF2-40B4-BE49-F238E27FC236}">
                <a16:creationId xmlns:a16="http://schemas.microsoft.com/office/drawing/2014/main" id="{92E1109A-120B-4349-9ADD-38CDFECA1E0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985"/>
          <a:stretch/>
        </p:blipFill>
        <p:spPr>
          <a:xfrm>
            <a:off x="0" y="-45120"/>
            <a:ext cx="12192001" cy="6884336"/>
          </a:xfrm>
          <a:prstGeom prst="rect">
            <a:avLst/>
          </a:prstGeom>
        </p:spPr>
      </p:pic>
      <p:sp>
        <p:nvSpPr>
          <p:cNvPr id="29" name="Titel 4">
            <a:extLst>
              <a:ext uri="{FF2B5EF4-FFF2-40B4-BE49-F238E27FC236}">
                <a16:creationId xmlns:a16="http://schemas.microsoft.com/office/drawing/2014/main" id="{B6DB883A-7E84-4A17-8E0B-8F877757E764}"/>
              </a:ext>
            </a:extLst>
          </p:cNvPr>
          <p:cNvSpPr txBox="1">
            <a:spLocks/>
          </p:cNvSpPr>
          <p:nvPr>
            <p:custDataLst>
              <p:custData r:id="rId1"/>
            </p:custDataLst>
          </p:nvPr>
        </p:nvSpPr>
        <p:spPr>
          <a:xfrm>
            <a:off x="3221247" y="361982"/>
            <a:ext cx="5353841" cy="1281756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b="1">
                <a:solidFill>
                  <a:srgbClr val="FF0000"/>
                </a:solidFill>
                <a:latin typeface="the unseen" pitchFamily="2" charset="0"/>
              </a:rPr>
              <a:t>Page </a:t>
            </a:r>
            <a:r>
              <a:rPr lang="de-DE" b="1" err="1">
                <a:solidFill>
                  <a:srgbClr val="FF0000"/>
                </a:solidFill>
                <a:latin typeface="the unseen" pitchFamily="2" charset="0"/>
              </a:rPr>
              <a:t>Composition</a:t>
            </a:r>
            <a:endParaRPr lang="de-DE" b="1">
              <a:solidFill>
                <a:srgbClr val="FF0000"/>
              </a:solidFill>
              <a:latin typeface="the unseen" pitchFamily="2" charset="0"/>
            </a:endParaRP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C9268CF3-C4FC-438E-B53B-D67BFAB380D0}"/>
              </a:ext>
            </a:extLst>
          </p:cNvPr>
          <p:cNvGrpSpPr/>
          <p:nvPr/>
        </p:nvGrpSpPr>
        <p:grpSpPr>
          <a:xfrm>
            <a:off x="975074" y="1518245"/>
            <a:ext cx="6584251" cy="4213482"/>
            <a:chOff x="975074" y="1518245"/>
            <a:chExt cx="6584251" cy="3846909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CA6CA04A-30DE-45B8-83BF-986E3399D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75074" y="1518245"/>
              <a:ext cx="6584251" cy="3846909"/>
            </a:xfrm>
            <a:prstGeom prst="rect">
              <a:avLst/>
            </a:prstGeom>
          </p:spPr>
        </p:pic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4DCCE5E0-A63C-4FB3-BB00-6DA7CC53FCE5}"/>
                </a:ext>
              </a:extLst>
            </p:cNvPr>
            <p:cNvSpPr txBox="1"/>
            <p:nvPr/>
          </p:nvSpPr>
          <p:spPr>
            <a:xfrm>
              <a:off x="1632935" y="2197576"/>
              <a:ext cx="5121915" cy="2638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10000"/>
                </a:lnSpc>
              </a:pPr>
              <a:r>
                <a:rPr lang="de-DE" sz="2400" b="1">
                  <a:solidFill>
                    <a:prstClr val="white">
                      <a:lumMod val="50000"/>
                    </a:prstClr>
                  </a:solidFill>
                  <a:latin typeface="the unseen" pitchFamily="2" charset="0"/>
                </a:rPr>
                <a:t>&lt;</a:t>
              </a:r>
              <a:r>
                <a:rPr lang="de-DE" sz="2400" b="1" err="1">
                  <a:solidFill>
                    <a:srgbClr val="44546A">
                      <a:lumMod val="60000"/>
                      <a:lumOff val="40000"/>
                    </a:srgbClr>
                  </a:solidFill>
                  <a:latin typeface="the unseen" pitchFamily="2" charset="0"/>
                </a:rPr>
                <a:t>body</a:t>
              </a:r>
              <a:r>
                <a:rPr lang="de-DE" sz="2400" b="1">
                  <a:solidFill>
                    <a:prstClr val="white">
                      <a:lumMod val="50000"/>
                    </a:prstClr>
                  </a:solidFill>
                  <a:latin typeface="the unseen" pitchFamily="2" charset="0"/>
                </a:rPr>
                <a:t>&gt;</a:t>
              </a:r>
            </a:p>
            <a:p>
              <a:pPr lvl="0"/>
              <a:r>
                <a:rPr lang="de-DE" sz="2400" b="1">
                  <a:solidFill>
                    <a:prstClr val="white">
                      <a:lumMod val="50000"/>
                    </a:prstClr>
                  </a:solidFill>
                  <a:latin typeface="the unseen" pitchFamily="2" charset="0"/>
                </a:rPr>
                <a:t>  &lt;</a:t>
              </a:r>
              <a:r>
                <a:rPr lang="de-DE" sz="2400" b="1" err="1">
                  <a:solidFill>
                    <a:srgbClr val="C00000"/>
                  </a:solidFill>
                  <a:latin typeface="the unseen" pitchFamily="2" charset="0"/>
                </a:rPr>
                <a:t>red</a:t>
              </a:r>
              <a:r>
                <a:rPr lang="de-DE" sz="2400" b="1">
                  <a:solidFill>
                    <a:srgbClr val="C00000"/>
                  </a:solidFill>
                  <a:latin typeface="the unseen" pitchFamily="2" charset="0"/>
                </a:rPr>
                <a:t>-header</a:t>
              </a:r>
              <a:r>
                <a:rPr lang="de-DE" sz="2400" b="1">
                  <a:solidFill>
                    <a:prstClr val="white">
                      <a:lumMod val="50000"/>
                    </a:prstClr>
                  </a:solidFill>
                  <a:latin typeface="the unseen" pitchFamily="2" charset="0"/>
                </a:rPr>
                <a:t>&gt;</a:t>
              </a:r>
            </a:p>
            <a:p>
              <a:pPr lvl="0">
                <a:lnSpc>
                  <a:spcPct val="110000"/>
                </a:lnSpc>
              </a:pPr>
              <a:r>
                <a:rPr lang="de-DE" sz="2400" b="1">
                  <a:solidFill>
                    <a:prstClr val="white">
                      <a:lumMod val="50000"/>
                    </a:prstClr>
                  </a:solidFill>
                  <a:latin typeface="the unseen" pitchFamily="2" charset="0"/>
                </a:rPr>
                <a:t>    &lt;</a:t>
              </a:r>
              <a:r>
                <a:rPr lang="de-DE" sz="2400" b="1" err="1">
                  <a:solidFill>
                    <a:srgbClr val="0070C0"/>
                  </a:solidFill>
                  <a:latin typeface="the unseen" pitchFamily="2" charset="0"/>
                </a:rPr>
                <a:t>blue</a:t>
              </a:r>
              <a:r>
                <a:rPr lang="de-DE" sz="2400" b="1">
                  <a:solidFill>
                    <a:srgbClr val="0070C0"/>
                  </a:solidFill>
                  <a:latin typeface="the unseen" pitchFamily="2" charset="0"/>
                </a:rPr>
                <a:t>-dashboard</a:t>
              </a:r>
              <a:r>
                <a:rPr lang="de-DE" sz="2400" b="1">
                  <a:solidFill>
                    <a:prstClr val="white">
                      <a:lumMod val="50000"/>
                    </a:prstClr>
                  </a:solidFill>
                  <a:latin typeface="the unseen" pitchFamily="2" charset="0"/>
                </a:rPr>
                <a:t>&gt;</a:t>
              </a:r>
            </a:p>
            <a:p>
              <a:pPr lvl="0">
                <a:lnSpc>
                  <a:spcPct val="110000"/>
                </a:lnSpc>
              </a:pPr>
              <a:r>
                <a:rPr lang="de-DE" sz="2400" b="1">
                  <a:solidFill>
                    <a:prstClr val="white">
                      <a:lumMod val="50000"/>
                    </a:prstClr>
                  </a:solidFill>
                  <a:latin typeface="the unseen" pitchFamily="2" charset="0"/>
                </a:rPr>
                <a:t>      &lt;</a:t>
              </a:r>
              <a:r>
                <a:rPr lang="de-DE" sz="2400" b="1" err="1">
                  <a:solidFill>
                    <a:srgbClr val="00B050"/>
                  </a:solidFill>
                  <a:latin typeface="the unseen" pitchFamily="2" charset="0"/>
                </a:rPr>
                <a:t>green-adbox</a:t>
              </a:r>
              <a:r>
                <a:rPr lang="de-DE" sz="2400" b="1">
                  <a:solidFill>
                    <a:prstClr val="white">
                      <a:lumMod val="50000"/>
                    </a:prstClr>
                  </a:solidFill>
                  <a:latin typeface="the unseen" pitchFamily="2" charset="0"/>
                </a:rPr>
                <a:t>&gt;&lt;/</a:t>
              </a:r>
              <a:r>
                <a:rPr lang="de-DE" sz="2400" b="1" err="1">
                  <a:solidFill>
                    <a:srgbClr val="00B050"/>
                  </a:solidFill>
                  <a:latin typeface="the unseen" pitchFamily="2" charset="0"/>
                </a:rPr>
                <a:t>green-adbox</a:t>
              </a:r>
              <a:r>
                <a:rPr lang="de-DE" sz="2400" b="1">
                  <a:solidFill>
                    <a:prstClr val="white">
                      <a:lumMod val="50000"/>
                    </a:prstClr>
                  </a:solidFill>
                  <a:latin typeface="the unseen" pitchFamily="2" charset="0"/>
                </a:rPr>
                <a:t>&gt;</a:t>
              </a:r>
            </a:p>
            <a:p>
              <a:pPr lvl="0">
                <a:lnSpc>
                  <a:spcPct val="110000"/>
                </a:lnSpc>
              </a:pPr>
              <a:r>
                <a:rPr lang="de-DE" sz="2400" b="1">
                  <a:solidFill>
                    <a:prstClr val="white">
                      <a:lumMod val="50000"/>
                    </a:prstClr>
                  </a:solidFill>
                  <a:latin typeface="the unseen" pitchFamily="2" charset="0"/>
                </a:rPr>
                <a:t>    &lt;/</a:t>
              </a:r>
              <a:r>
                <a:rPr lang="de-DE" sz="2400" b="1" err="1">
                  <a:solidFill>
                    <a:srgbClr val="0070C0"/>
                  </a:solidFill>
                  <a:latin typeface="the unseen" pitchFamily="2" charset="0"/>
                </a:rPr>
                <a:t>blue</a:t>
              </a:r>
              <a:r>
                <a:rPr lang="de-DE" sz="2400" b="1">
                  <a:solidFill>
                    <a:srgbClr val="0070C0"/>
                  </a:solidFill>
                  <a:latin typeface="the unseen" pitchFamily="2" charset="0"/>
                </a:rPr>
                <a:t>-dashboard</a:t>
              </a:r>
              <a:r>
                <a:rPr lang="de-DE" sz="2400" b="1">
                  <a:solidFill>
                    <a:prstClr val="white">
                      <a:lumMod val="50000"/>
                    </a:prstClr>
                  </a:solidFill>
                  <a:latin typeface="the unseen" pitchFamily="2" charset="0"/>
                </a:rPr>
                <a:t>&gt;</a:t>
              </a:r>
            </a:p>
            <a:p>
              <a:pPr lvl="0">
                <a:lnSpc>
                  <a:spcPct val="110000"/>
                </a:lnSpc>
              </a:pPr>
              <a:r>
                <a:rPr lang="de-DE" sz="2400" b="1">
                  <a:solidFill>
                    <a:prstClr val="white">
                      <a:lumMod val="50000"/>
                    </a:prstClr>
                  </a:solidFill>
                  <a:latin typeface="the unseen" pitchFamily="2" charset="0"/>
                </a:rPr>
                <a:t>  &lt;/</a:t>
              </a:r>
              <a:r>
                <a:rPr lang="de-DE" sz="2400" b="1" err="1">
                  <a:solidFill>
                    <a:srgbClr val="C00000"/>
                  </a:solidFill>
                  <a:latin typeface="the unseen" pitchFamily="2" charset="0"/>
                </a:rPr>
                <a:t>red</a:t>
              </a:r>
              <a:r>
                <a:rPr lang="de-DE" sz="2400" b="1">
                  <a:solidFill>
                    <a:srgbClr val="C00000"/>
                  </a:solidFill>
                  <a:latin typeface="the unseen" pitchFamily="2" charset="0"/>
                </a:rPr>
                <a:t>-header</a:t>
              </a:r>
              <a:r>
                <a:rPr lang="de-DE" sz="2400" b="1">
                  <a:solidFill>
                    <a:prstClr val="white">
                      <a:lumMod val="50000"/>
                    </a:prstClr>
                  </a:solidFill>
                  <a:latin typeface="the unseen" pitchFamily="2" charset="0"/>
                </a:rPr>
                <a:t>&gt;</a:t>
              </a:r>
            </a:p>
            <a:p>
              <a:pPr lvl="0">
                <a:lnSpc>
                  <a:spcPct val="110000"/>
                </a:lnSpc>
              </a:pPr>
              <a:r>
                <a:rPr lang="de-DE" sz="2400" b="1">
                  <a:solidFill>
                    <a:prstClr val="white">
                      <a:lumMod val="50000"/>
                    </a:prstClr>
                  </a:solidFill>
                  <a:latin typeface="the unseen" pitchFamily="2" charset="0"/>
                </a:rPr>
                <a:t>&lt;/</a:t>
              </a:r>
              <a:r>
                <a:rPr lang="de-DE" sz="2400" b="1" err="1">
                  <a:solidFill>
                    <a:srgbClr val="44546A">
                      <a:lumMod val="60000"/>
                      <a:lumOff val="40000"/>
                    </a:srgbClr>
                  </a:solidFill>
                  <a:latin typeface="the unseen" pitchFamily="2" charset="0"/>
                </a:rPr>
                <a:t>body</a:t>
              </a:r>
              <a:r>
                <a:rPr lang="de-DE" sz="2400" b="1">
                  <a:solidFill>
                    <a:prstClr val="white">
                      <a:lumMod val="50000"/>
                    </a:prstClr>
                  </a:solidFill>
                  <a:latin typeface="the unseen" pitchFamily="2" charset="0"/>
                </a:rPr>
                <a:t>&gt;</a:t>
              </a:r>
            </a:p>
          </p:txBody>
        </p:sp>
      </p:grpSp>
      <p:sp>
        <p:nvSpPr>
          <p:cNvPr id="63" name="Titel 4">
            <a:extLst>
              <a:ext uri="{FF2B5EF4-FFF2-40B4-BE49-F238E27FC236}">
                <a16:creationId xmlns:a16="http://schemas.microsoft.com/office/drawing/2014/main" id="{8630B86E-C366-4060-B534-884B2C9ADF59}"/>
              </a:ext>
            </a:extLst>
          </p:cNvPr>
          <p:cNvSpPr txBox="1">
            <a:spLocks/>
          </p:cNvSpPr>
          <p:nvPr>
            <p:custDataLst>
              <p:custData r:id="rId2"/>
            </p:custDataLst>
          </p:nvPr>
        </p:nvSpPr>
        <p:spPr>
          <a:xfrm>
            <a:off x="6958842" y="2904092"/>
            <a:ext cx="3748298" cy="65898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de-DE" sz="2800" b="1" cap="none">
                <a:solidFill>
                  <a:srgbClr val="0070C0"/>
                </a:solidFill>
                <a:latin typeface="the unseen" pitchFamily="2" charset="0"/>
              </a:rPr>
              <a:t>Team Dashboard</a:t>
            </a:r>
          </a:p>
        </p:txBody>
      </p:sp>
      <p:pic>
        <p:nvPicPr>
          <p:cNvPr id="72" name="Grafik 71">
            <a:extLst>
              <a:ext uri="{FF2B5EF4-FFF2-40B4-BE49-F238E27FC236}">
                <a16:creationId xmlns:a16="http://schemas.microsoft.com/office/drawing/2014/main" id="{879C5FBF-0755-4E89-BCFF-B11171285A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5199934">
            <a:off x="5785849" y="1774114"/>
            <a:ext cx="1707028" cy="1572904"/>
          </a:xfrm>
          <a:prstGeom prst="rect">
            <a:avLst/>
          </a:prstGeom>
        </p:spPr>
      </p:pic>
      <p:pic>
        <p:nvPicPr>
          <p:cNvPr id="73" name="Grafik 72">
            <a:extLst>
              <a:ext uri="{FF2B5EF4-FFF2-40B4-BE49-F238E27FC236}">
                <a16:creationId xmlns:a16="http://schemas.microsoft.com/office/drawing/2014/main" id="{95A1DC0F-EF4F-43BF-9712-41656F4048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493656">
            <a:off x="6055620" y="2447130"/>
            <a:ext cx="1707028" cy="1572904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ACD16C0C-21F3-4079-839E-63E48A0621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7834948">
            <a:off x="5873796" y="3107656"/>
            <a:ext cx="1707028" cy="1572904"/>
          </a:xfrm>
          <a:prstGeom prst="rect">
            <a:avLst/>
          </a:prstGeom>
        </p:spPr>
      </p:pic>
      <p:sp>
        <p:nvSpPr>
          <p:cNvPr id="77" name="Titel 4">
            <a:extLst>
              <a:ext uri="{FF2B5EF4-FFF2-40B4-BE49-F238E27FC236}">
                <a16:creationId xmlns:a16="http://schemas.microsoft.com/office/drawing/2014/main" id="{BAA29A9A-3E55-4AB4-B63B-16FA37095726}"/>
              </a:ext>
            </a:extLst>
          </p:cNvPr>
          <p:cNvSpPr txBox="1">
            <a:spLocks/>
          </p:cNvSpPr>
          <p:nvPr>
            <p:custDataLst>
              <p:custData r:id="rId3"/>
            </p:custDataLst>
          </p:nvPr>
        </p:nvSpPr>
        <p:spPr>
          <a:xfrm>
            <a:off x="6595423" y="1956944"/>
            <a:ext cx="3748298" cy="65898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de-DE" sz="2800" b="1" cap="none">
                <a:solidFill>
                  <a:srgbClr val="C00000"/>
                </a:solidFill>
                <a:latin typeface="the unseen" pitchFamily="2" charset="0"/>
              </a:rPr>
              <a:t>Team Header</a:t>
            </a:r>
          </a:p>
        </p:txBody>
      </p:sp>
      <p:sp>
        <p:nvSpPr>
          <p:cNvPr id="78" name="Titel 4">
            <a:extLst>
              <a:ext uri="{FF2B5EF4-FFF2-40B4-BE49-F238E27FC236}">
                <a16:creationId xmlns:a16="http://schemas.microsoft.com/office/drawing/2014/main" id="{FC27EE3F-0ECE-43A5-9E55-7EDE589301B5}"/>
              </a:ext>
            </a:extLst>
          </p:cNvPr>
          <p:cNvSpPr txBox="1">
            <a:spLocks/>
          </p:cNvSpPr>
          <p:nvPr>
            <p:custDataLst>
              <p:custData r:id="rId4"/>
            </p:custDataLst>
          </p:nvPr>
        </p:nvSpPr>
        <p:spPr>
          <a:xfrm>
            <a:off x="6883027" y="3857925"/>
            <a:ext cx="3748298" cy="65898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de-DE" sz="2800" b="1" cap="none">
                <a:solidFill>
                  <a:srgbClr val="00B050"/>
                </a:solidFill>
                <a:latin typeface="the unseen" pitchFamily="2" charset="0"/>
              </a:rPr>
              <a:t>Team Advertising</a:t>
            </a:r>
          </a:p>
        </p:txBody>
      </p:sp>
    </p:spTree>
    <p:extLst>
      <p:ext uri="{BB962C8B-B14F-4D97-AF65-F5344CB8AC3E}">
        <p14:creationId xmlns:p14="http://schemas.microsoft.com/office/powerpoint/2010/main" val="324986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63" grpId="0"/>
      <p:bldP spid="77" grpId="0"/>
      <p:bldP spid="7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27" descr="Ein Bild, das Boden enthält.&#10;&#10;Automatisch generierte Beschreibung">
            <a:extLst>
              <a:ext uri="{FF2B5EF4-FFF2-40B4-BE49-F238E27FC236}">
                <a16:creationId xmlns:a16="http://schemas.microsoft.com/office/drawing/2014/main" id="{2C351710-5CD4-4D46-83BD-4DC9616AB0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0461"/>
          <a:stretch/>
        </p:blipFill>
        <p:spPr>
          <a:xfrm>
            <a:off x="-1" y="-26336"/>
            <a:ext cx="14686583" cy="6884336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13FFA606-B8F4-4048-8B76-326E8BFCF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de-DE" sz="4400" b="1">
                <a:solidFill>
                  <a:srgbClr val="FFFF00"/>
                </a:solidFill>
                <a:latin typeface="the unseen" pitchFamily="2" charset="0"/>
              </a:rPr>
              <a:t>Page </a:t>
            </a:r>
            <a:r>
              <a:rPr lang="de-DE" sz="4400" b="1" err="1">
                <a:solidFill>
                  <a:srgbClr val="FFFF00"/>
                </a:solidFill>
                <a:latin typeface="the unseen" pitchFamily="2" charset="0"/>
              </a:rPr>
              <a:t>Composition</a:t>
            </a:r>
            <a:endParaRPr lang="de-DE" sz="4400" b="1">
              <a:solidFill>
                <a:srgbClr val="FFFF00"/>
              </a:solidFill>
              <a:latin typeface="the unseen" pitchFamily="2" charset="0"/>
            </a:endParaRP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5BF5E4C-C46E-4E26-9ACC-4509E92F9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sz="3600" cap="none">
              <a:solidFill>
                <a:srgbClr val="E9F463"/>
              </a:solidFill>
              <a:latin typeface="the unseen" pitchFamily="2" charset="0"/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DEA1E485-C31B-4A4B-8AAD-03B6F03276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5" t="9546" r="3907" b="50488"/>
          <a:stretch/>
        </p:blipFill>
        <p:spPr bwMode="auto">
          <a:xfrm rot="20726466">
            <a:off x="12417022" y="-2481456"/>
            <a:ext cx="589613" cy="1097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650x868 Hand Painted Samsung Mobile Phone Desktop Line Drawing, Phone - Mobile Drawing">
            <a:extLst>
              <a:ext uri="{FF2B5EF4-FFF2-40B4-BE49-F238E27FC236}">
                <a16:creationId xmlns:a16="http://schemas.microsoft.com/office/drawing/2014/main" id="{BE9E71BB-D5D2-43CE-BD54-4102C8537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72787">
            <a:off x="8716099" y="-3445484"/>
            <a:ext cx="895586" cy="119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289A9F29-85F1-4F47-B162-CA48AB49405D}"/>
              </a:ext>
            </a:extLst>
          </p:cNvPr>
          <p:cNvGrpSpPr>
            <a:grpSpLocks noChangeAspect="1"/>
          </p:cNvGrpSpPr>
          <p:nvPr/>
        </p:nvGrpSpPr>
        <p:grpSpPr>
          <a:xfrm rot="21360000">
            <a:off x="6207002" y="2886599"/>
            <a:ext cx="4400117" cy="3336222"/>
            <a:chOff x="8259598" y="2455243"/>
            <a:chExt cx="3391024" cy="2969866"/>
          </a:xfrm>
        </p:grpSpPr>
        <p:pic>
          <p:nvPicPr>
            <p:cNvPr id="20" name="Picture 2" descr="Hinweis, Post It, Erinnerung, Kurznotiz, Gelb, Büro">
              <a:extLst>
                <a:ext uri="{FF2B5EF4-FFF2-40B4-BE49-F238E27FC236}">
                  <a16:creationId xmlns:a16="http://schemas.microsoft.com/office/drawing/2014/main" id="{772A4568-5737-4AA2-AFD7-CDE3F54C57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6143" y="2455243"/>
              <a:ext cx="3254479" cy="2969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24F9805A-1DFB-4E15-AFFA-BE3853AFE2FA}"/>
                </a:ext>
              </a:extLst>
            </p:cNvPr>
            <p:cNvSpPr/>
            <p:nvPr/>
          </p:nvSpPr>
          <p:spPr>
            <a:xfrm>
              <a:off x="8259598" y="2661594"/>
              <a:ext cx="3254479" cy="2520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spcAft>
                  <a:spcPts val="600"/>
                </a:spcAft>
              </a:pPr>
              <a:r>
                <a:rPr lang="de-DE" sz="2400" b="1">
                  <a:solidFill>
                    <a:schemeClr val="accent1">
                      <a:lumMod val="75000"/>
                    </a:schemeClr>
                  </a:solidFill>
                  <a:latin typeface="the unseen" pitchFamily="2" charset="0"/>
                </a:rPr>
                <a:t>  Client-</a:t>
              </a:r>
              <a:r>
                <a:rPr lang="de-DE" sz="2400" b="1" err="1">
                  <a:solidFill>
                    <a:schemeClr val="accent1">
                      <a:lumMod val="75000"/>
                    </a:schemeClr>
                  </a:solidFill>
                  <a:latin typeface="the unseen" pitchFamily="2" charset="0"/>
                </a:rPr>
                <a:t>side</a:t>
              </a:r>
              <a:endParaRPr lang="de-DE" sz="2400" b="1">
                <a:solidFill>
                  <a:schemeClr val="accent1">
                    <a:lumMod val="75000"/>
                  </a:schemeClr>
                </a:solidFill>
                <a:latin typeface="the unseen" pitchFamily="2" charset="0"/>
              </a:endParaRPr>
            </a:p>
            <a:p>
              <a:pPr lvl="0" algn="ctr"/>
              <a:endParaRPr lang="de-DE" sz="400" b="1">
                <a:solidFill>
                  <a:srgbClr val="4060BF"/>
                </a:solidFill>
                <a:latin typeface="the unseen" pitchFamily="2" charset="0"/>
              </a:endParaRPr>
            </a:p>
            <a:p>
              <a:pPr marL="800100" lvl="1" indent="-342900">
                <a:spcAft>
                  <a:spcPts val="600"/>
                </a:spcAft>
                <a:buClr>
                  <a:srgbClr val="0070C0"/>
                </a:buClr>
                <a:buFont typeface="the unseen" pitchFamily="2" charset="0"/>
                <a:buChar char="*"/>
              </a:pPr>
              <a:r>
                <a:rPr lang="de-DE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the unseen" pitchFamily="2" charset="0"/>
                </a:rPr>
                <a:t>Die App wird im Browser zusammengebaut (z.B. mit ECMA </a:t>
              </a:r>
              <a:r>
                <a:rPr lang="de-DE" sz="20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he unseen" pitchFamily="2" charset="0"/>
                </a:rPr>
                <a:t>Script</a:t>
              </a:r>
              <a:r>
                <a:rPr lang="de-DE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the unseen" pitchFamily="2" charset="0"/>
                </a:rPr>
                <a:t> Modules)</a:t>
              </a:r>
            </a:p>
            <a:p>
              <a:pPr marL="800100" lvl="1" indent="-342900">
                <a:spcAft>
                  <a:spcPts val="600"/>
                </a:spcAft>
                <a:buClr>
                  <a:srgbClr val="0070C0"/>
                </a:buClr>
                <a:buFont typeface="the unseen" pitchFamily="2" charset="0"/>
                <a:buChar char="*"/>
              </a:pPr>
              <a:r>
                <a:rPr lang="de-DE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the unseen" pitchFamily="2" charset="0"/>
                </a:rPr>
                <a:t>Sinnvoll für die Integration von SPAs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312060B-3145-4B92-A6D1-0806708C1047}"/>
              </a:ext>
            </a:extLst>
          </p:cNvPr>
          <p:cNvGrpSpPr>
            <a:grpSpLocks noChangeAspect="1"/>
          </p:cNvGrpSpPr>
          <p:nvPr/>
        </p:nvGrpSpPr>
        <p:grpSpPr>
          <a:xfrm rot="180000">
            <a:off x="1418050" y="2544859"/>
            <a:ext cx="4473174" cy="3262862"/>
            <a:chOff x="385586" y="1383943"/>
            <a:chExt cx="3275603" cy="3017803"/>
          </a:xfrm>
        </p:grpSpPr>
        <p:pic>
          <p:nvPicPr>
            <p:cNvPr id="23" name="Picture 2" descr="Hinweis, Post It, Erinnerung, Kurznotiz, Gelb, Büro">
              <a:extLst>
                <a:ext uri="{FF2B5EF4-FFF2-40B4-BE49-F238E27FC236}">
                  <a16:creationId xmlns:a16="http://schemas.microsoft.com/office/drawing/2014/main" id="{DDF7AAF5-B56C-4255-BD51-25D5558347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06711" y="1383943"/>
              <a:ext cx="3254478" cy="2969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D3B693BB-89E9-4F73-949D-700532CD1166}"/>
                </a:ext>
              </a:extLst>
            </p:cNvPr>
            <p:cNvSpPr/>
            <p:nvPr/>
          </p:nvSpPr>
          <p:spPr>
            <a:xfrm>
              <a:off x="385586" y="1524964"/>
              <a:ext cx="3254479" cy="28767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spcAft>
                  <a:spcPts val="600"/>
                </a:spcAft>
              </a:pPr>
              <a:r>
                <a:rPr lang="de-DE" sz="2400" b="1">
                  <a:solidFill>
                    <a:schemeClr val="accent1">
                      <a:lumMod val="75000"/>
                    </a:schemeClr>
                  </a:solidFill>
                  <a:latin typeface="the unseen" pitchFamily="2" charset="0"/>
                </a:rPr>
                <a:t>Server-</a:t>
              </a:r>
              <a:r>
                <a:rPr lang="de-DE" sz="2400" b="1" err="1">
                  <a:solidFill>
                    <a:schemeClr val="accent1">
                      <a:lumMod val="75000"/>
                    </a:schemeClr>
                  </a:solidFill>
                  <a:latin typeface="the unseen" pitchFamily="2" charset="0"/>
                </a:rPr>
                <a:t>side</a:t>
              </a:r>
              <a:endParaRPr lang="de-DE" sz="2400" b="1">
                <a:solidFill>
                  <a:schemeClr val="accent1">
                    <a:lumMod val="75000"/>
                  </a:schemeClr>
                </a:solidFill>
                <a:latin typeface="the unseen" pitchFamily="2" charset="0"/>
              </a:endParaRPr>
            </a:p>
            <a:p>
              <a:pPr lvl="0" algn="ctr"/>
              <a:endParaRPr lang="de-DE" sz="1000" b="1">
                <a:solidFill>
                  <a:srgbClr val="4060BF"/>
                </a:solidFill>
                <a:latin typeface="the unseen" pitchFamily="2" charset="0"/>
              </a:endParaRPr>
            </a:p>
            <a:p>
              <a:pPr marL="800100" lvl="1" indent="-342900">
                <a:spcAft>
                  <a:spcPts val="600"/>
                </a:spcAft>
                <a:buClr>
                  <a:srgbClr val="0070C0"/>
                </a:buClr>
                <a:buFont typeface="the unseen" pitchFamily="2" charset="0"/>
                <a:buChar char="*"/>
              </a:pPr>
              <a:r>
                <a:rPr lang="de-DE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the unseen" pitchFamily="2" charset="0"/>
                </a:rPr>
                <a:t>Die App wird serverseitig zusammengebaut (z.B. mit Server-</a:t>
              </a:r>
              <a:r>
                <a:rPr lang="de-DE" sz="20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he unseen" pitchFamily="2" charset="0"/>
                </a:rPr>
                <a:t>side</a:t>
              </a:r>
              <a:r>
                <a:rPr lang="de-DE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the unseen" pitchFamily="2" charset="0"/>
                </a:rPr>
                <a:t> Includes)</a:t>
              </a:r>
            </a:p>
            <a:p>
              <a:pPr marL="800100" lvl="1" indent="-342900">
                <a:spcAft>
                  <a:spcPts val="600"/>
                </a:spcAft>
                <a:buClr>
                  <a:srgbClr val="0070C0"/>
                </a:buClr>
                <a:buFont typeface="the unseen" pitchFamily="2" charset="0"/>
                <a:buChar char="*"/>
              </a:pPr>
              <a:r>
                <a:rPr lang="de-DE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the unseen" pitchFamily="2" charset="0"/>
                </a:rPr>
                <a:t>Sinnvoll für die Integration von Legacy Apps</a:t>
              </a:r>
              <a:endParaRPr lang="de-DE" sz="2000">
                <a:solidFill>
                  <a:schemeClr val="bg1">
                    <a:lumMod val="50000"/>
                  </a:schemeClr>
                </a:solidFill>
                <a:latin typeface="the unseen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513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 decel="100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400" decel="100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4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149954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9A0F20F8-14D9-4979-9C17-0B56029C9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3268" y="2134201"/>
            <a:ext cx="2688569" cy="2651990"/>
          </a:xfrm>
          <a:prstGeom prst="rect">
            <a:avLst/>
          </a:prstGeom>
        </p:spPr>
      </p:pic>
      <p:sp>
        <p:nvSpPr>
          <p:cNvPr id="31" name="Titel 4">
            <a:extLst>
              <a:ext uri="{FF2B5EF4-FFF2-40B4-BE49-F238E27FC236}">
                <a16:creationId xmlns:a16="http://schemas.microsoft.com/office/drawing/2014/main" id="{6D189DF0-0B77-4B91-8638-867E29652BC6}"/>
              </a:ext>
            </a:extLst>
          </p:cNvPr>
          <p:cNvSpPr txBox="1">
            <a:spLocks/>
          </p:cNvSpPr>
          <p:nvPr/>
        </p:nvSpPr>
        <p:spPr>
          <a:xfrm>
            <a:off x="5085628" y="2765841"/>
            <a:ext cx="1738076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1" i="0" u="none" strike="noStrike" kern="1200" cap="all" spc="0" normalizeH="0" baseline="0" noProof="0">
                <a:ln>
                  <a:noFill/>
                </a:ln>
                <a:solidFill>
                  <a:srgbClr val="FF6C2F"/>
                </a:solidFill>
                <a:effectLst/>
                <a:uLnTx/>
                <a:uFillTx/>
                <a:latin typeface="the unseen" pitchFamily="2" charset="0"/>
                <a:ea typeface="+mj-ea"/>
                <a:cs typeface="+mj-cs"/>
              </a:rPr>
              <a:t>Micro</a:t>
            </a: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1" i="0" u="none" strike="noStrike" kern="1200" cap="all" spc="0" normalizeH="0" baseline="0" noProof="0">
                <a:ln>
                  <a:noFill/>
                </a:ln>
                <a:solidFill>
                  <a:srgbClr val="FF6C2F"/>
                </a:solidFill>
                <a:effectLst/>
                <a:uLnTx/>
                <a:uFillTx/>
                <a:latin typeface="the unseen" pitchFamily="2" charset="0"/>
                <a:ea typeface="+mj-ea"/>
                <a:cs typeface="+mj-cs"/>
              </a:rPr>
              <a:t>Frontend</a:t>
            </a:r>
          </a:p>
        </p:txBody>
      </p:sp>
      <p:pic>
        <p:nvPicPr>
          <p:cNvPr id="266" name="Grafik 265">
            <a:extLst>
              <a:ext uri="{FF2B5EF4-FFF2-40B4-BE49-F238E27FC236}">
                <a16:creationId xmlns:a16="http://schemas.microsoft.com/office/drawing/2014/main" id="{C48A157B-AE9D-4A21-A60B-04FA9E9D9B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279074">
            <a:off x="5907081" y="1628417"/>
            <a:ext cx="1707028" cy="1572904"/>
          </a:xfrm>
          <a:prstGeom prst="rect">
            <a:avLst/>
          </a:prstGeom>
        </p:spPr>
      </p:pic>
      <p:sp>
        <p:nvSpPr>
          <p:cNvPr id="267" name="Titel 4">
            <a:extLst>
              <a:ext uri="{FF2B5EF4-FFF2-40B4-BE49-F238E27FC236}">
                <a16:creationId xmlns:a16="http://schemas.microsoft.com/office/drawing/2014/main" id="{75FB6D1B-1F77-49FC-A132-1C10A63CF934}"/>
              </a:ext>
            </a:extLst>
          </p:cNvPr>
          <p:cNvSpPr txBox="1">
            <a:spLocks/>
          </p:cNvSpPr>
          <p:nvPr>
            <p:custDataLst>
              <p:custData r:id="rId1"/>
            </p:custDataLst>
          </p:nvPr>
        </p:nvSpPr>
        <p:spPr>
          <a:xfrm>
            <a:off x="6135013" y="794955"/>
            <a:ext cx="2943843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1" i="0" u="none" strike="noStrike" kern="1200" cap="all" spc="0" normalizeH="0" baseline="0" noProof="0" dirty="0">
                <a:ln>
                  <a:noFill/>
                </a:ln>
                <a:solidFill>
                  <a:srgbClr val="E9F463"/>
                </a:solidFill>
                <a:effectLst/>
                <a:uLnTx/>
                <a:uFillTx/>
                <a:latin typeface="the unseen" pitchFamily="2" charset="0"/>
                <a:ea typeface="+mj-ea"/>
                <a:cs typeface="+mj-cs"/>
              </a:rPr>
              <a:t>Components</a:t>
            </a:r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D21BF272-5518-44E7-94D3-41AD2F0868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190222">
            <a:off x="3971353" y="1723531"/>
            <a:ext cx="1707028" cy="1572904"/>
          </a:xfrm>
          <a:prstGeom prst="rect">
            <a:avLst/>
          </a:prstGeom>
        </p:spPr>
      </p:pic>
      <p:sp>
        <p:nvSpPr>
          <p:cNvPr id="37" name="Titel 4">
            <a:extLst>
              <a:ext uri="{FF2B5EF4-FFF2-40B4-BE49-F238E27FC236}">
                <a16:creationId xmlns:a16="http://schemas.microsoft.com/office/drawing/2014/main" id="{E1ECF4D2-D420-4073-9CAA-209AEB3E3111}"/>
              </a:ext>
            </a:extLst>
          </p:cNvPr>
          <p:cNvSpPr txBox="1">
            <a:spLocks/>
          </p:cNvSpPr>
          <p:nvPr>
            <p:custDataLst>
              <p:custData r:id="rId2"/>
            </p:custDataLst>
          </p:nvPr>
        </p:nvSpPr>
        <p:spPr>
          <a:xfrm>
            <a:off x="2715033" y="794956"/>
            <a:ext cx="2943843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1" i="0" u="none" strike="noStrike" kern="1200" cap="all" spc="0" normalizeH="0" baseline="0" noProof="0" dirty="0">
                <a:ln>
                  <a:noFill/>
                </a:ln>
                <a:solidFill>
                  <a:srgbClr val="E9F463"/>
                </a:solidFill>
                <a:effectLst/>
                <a:uLnTx/>
                <a:uFillTx/>
                <a:latin typeface="the unseen" pitchFamily="2" charset="0"/>
                <a:ea typeface="+mj-ea"/>
                <a:cs typeface="+mj-cs"/>
              </a:rPr>
              <a:t>Layout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E7A94D6-5BA5-4143-A9CB-BF895BB4197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28683" y="661033"/>
            <a:ext cx="1952235" cy="167911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D26CCB-1718-23F8-F535-76374F3B72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221540">
            <a:off x="6012682" y="3603522"/>
            <a:ext cx="1707028" cy="1572904"/>
          </a:xfrm>
          <a:prstGeom prst="rect">
            <a:avLst/>
          </a:prstGeom>
        </p:spPr>
      </p:pic>
      <p:sp>
        <p:nvSpPr>
          <p:cNvPr id="12" name="Titel 4">
            <a:extLst>
              <a:ext uri="{FF2B5EF4-FFF2-40B4-BE49-F238E27FC236}">
                <a16:creationId xmlns:a16="http://schemas.microsoft.com/office/drawing/2014/main" id="{F5391EA1-EEDE-4B2A-4606-B718C0D18EC9}"/>
              </a:ext>
            </a:extLst>
          </p:cNvPr>
          <p:cNvSpPr txBox="1">
            <a:spLocks/>
          </p:cNvSpPr>
          <p:nvPr>
            <p:custDataLst>
              <p:custData r:id="rId3"/>
            </p:custDataLst>
          </p:nvPr>
        </p:nvSpPr>
        <p:spPr>
          <a:xfrm>
            <a:off x="5871041" y="4749886"/>
            <a:ext cx="2943843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2800" b="1" dirty="0" err="1">
                <a:solidFill>
                  <a:srgbClr val="E9F463"/>
                </a:solidFill>
                <a:latin typeface="the unseen" pitchFamily="2" charset="0"/>
              </a:rPr>
              <a:t>DevOps</a:t>
            </a:r>
            <a:endParaRPr lang="de-DE" sz="2800" b="1" dirty="0">
              <a:solidFill>
                <a:srgbClr val="E9F463"/>
              </a:solidFill>
              <a:latin typeface="the unseen" pitchFamily="2" charset="0"/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3C1336B1-B164-3238-8DE9-BBB661B971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764326">
            <a:off x="4156828" y="3664952"/>
            <a:ext cx="1707028" cy="1572904"/>
          </a:xfrm>
          <a:prstGeom prst="rect">
            <a:avLst/>
          </a:prstGeom>
        </p:spPr>
      </p:pic>
      <p:sp>
        <p:nvSpPr>
          <p:cNvPr id="17" name="Titel 4">
            <a:extLst>
              <a:ext uri="{FF2B5EF4-FFF2-40B4-BE49-F238E27FC236}">
                <a16:creationId xmlns:a16="http://schemas.microsoft.com/office/drawing/2014/main" id="{F7CD355C-775C-E1E7-2F14-24C2B5FFE36E}"/>
              </a:ext>
            </a:extLst>
          </p:cNvPr>
          <p:cNvSpPr txBox="1">
            <a:spLocks/>
          </p:cNvSpPr>
          <p:nvPr>
            <p:custDataLst>
              <p:custData r:id="rId4"/>
            </p:custDataLst>
          </p:nvPr>
        </p:nvSpPr>
        <p:spPr>
          <a:xfrm>
            <a:off x="2598161" y="4666040"/>
            <a:ext cx="2943843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2800" b="1" dirty="0">
                <a:solidFill>
                  <a:srgbClr val="E9F463"/>
                </a:solidFill>
                <a:latin typeface="the unseen" pitchFamily="2" charset="0"/>
              </a:rPr>
              <a:t>Kommunikation</a:t>
            </a:r>
          </a:p>
        </p:txBody>
      </p:sp>
    </p:spTree>
    <p:extLst>
      <p:ext uri="{BB962C8B-B14F-4D97-AF65-F5344CB8AC3E}">
        <p14:creationId xmlns:p14="http://schemas.microsoft.com/office/powerpoint/2010/main" val="378928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" grpId="0"/>
      <p:bldP spid="37" grpId="0"/>
      <p:bldP spid="12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Boden enthält.&#10;&#10;Automatisch generierte Beschreibung">
            <a:extLst>
              <a:ext uri="{FF2B5EF4-FFF2-40B4-BE49-F238E27FC236}">
                <a16:creationId xmlns:a16="http://schemas.microsoft.com/office/drawing/2014/main" id="{833EA1DE-24CE-C9DB-2077-5AB4D135C2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0461"/>
          <a:stretch/>
        </p:blipFill>
        <p:spPr>
          <a:xfrm>
            <a:off x="-1" y="-26336"/>
            <a:ext cx="14686583" cy="6884336"/>
          </a:xfrm>
          <a:prstGeom prst="rect">
            <a:avLst/>
          </a:prstGeom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3891E74-EEE0-49C0-B5D9-A57DA7164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de-DE"/>
          </a:p>
          <a:p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66D96FE-426F-4DBA-9144-CAB3D74D434C}"/>
              </a:ext>
            </a:extLst>
          </p:cNvPr>
          <p:cNvSpPr/>
          <p:nvPr/>
        </p:nvSpPr>
        <p:spPr>
          <a:xfrm>
            <a:off x="3099026" y="5001274"/>
            <a:ext cx="59939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3600">
                <a:solidFill>
                  <a:srgbClr val="9DC3E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https://tinyurl.com/26kykjs7</a:t>
            </a:r>
            <a:endParaRPr lang="de-DE" sz="3600">
              <a:solidFill>
                <a:srgbClr val="9DC3E6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172AEBB-1A09-4FA3-B3A6-70190F989BA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1" t="10492" r="10572" b="10667"/>
          <a:stretch/>
        </p:blipFill>
        <p:spPr>
          <a:xfrm>
            <a:off x="4582357" y="1616462"/>
            <a:ext cx="3036520" cy="3048236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3B74DCE0-8ED8-C78F-B371-F0F6E5E22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400" b="1">
                <a:solidFill>
                  <a:srgbClr val="FFFF00"/>
                </a:solidFill>
                <a:latin typeface="the unseen" pitchFamily="2" charset="0"/>
              </a:rPr>
              <a:t>Die Unterlagen</a:t>
            </a:r>
            <a:endParaRPr lang="de-DE" sz="4400"/>
          </a:p>
        </p:txBody>
      </p:sp>
      <p:sp>
        <p:nvSpPr>
          <p:cNvPr id="9" name="Titel 4">
            <a:extLst>
              <a:ext uri="{FF2B5EF4-FFF2-40B4-BE49-F238E27FC236}">
                <a16:creationId xmlns:a16="http://schemas.microsoft.com/office/drawing/2014/main" id="{D0543E17-D0A5-5882-BB3A-10A24342FC5E}"/>
              </a:ext>
            </a:extLst>
          </p:cNvPr>
          <p:cNvSpPr txBox="1">
            <a:spLocks/>
          </p:cNvSpPr>
          <p:nvPr/>
        </p:nvSpPr>
        <p:spPr>
          <a:xfrm>
            <a:off x="990600" y="638175"/>
            <a:ext cx="10515600" cy="1204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sz="4400" b="1">
              <a:solidFill>
                <a:srgbClr val="FFFF00"/>
              </a:solidFill>
              <a:latin typeface="the unseen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35569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5437741F-BFF8-41A9-9D8E-73D1ED111B63}"/>
              </a:ext>
            </a:extLst>
          </p:cNvPr>
          <p:cNvSpPr txBox="1"/>
          <p:nvPr/>
        </p:nvSpPr>
        <p:spPr>
          <a:xfrm>
            <a:off x="5985753" y="6472296"/>
            <a:ext cx="6096000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Quelle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: 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lt"/>
                <a:cs typeface="Segoe UI"/>
                <a:hlinkClick r:id="rId3"/>
              </a:rPr>
              <a:t>https://arngren.net/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pic>
        <p:nvPicPr>
          <p:cNvPr id="2" name="Grafik 2" descr="Ein Bild, das Text, Screenshot, verschieden enthält.&#10;&#10;Beschreibung automatisch generiert.">
            <a:extLst>
              <a:ext uri="{FF2B5EF4-FFF2-40B4-BE49-F238E27FC236}">
                <a16:creationId xmlns:a16="http://schemas.microsoft.com/office/drawing/2014/main" id="{E3398E64-90EA-45F6-8B8B-E169EA4F81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602" b="11610"/>
          <a:stretch/>
        </p:blipFill>
        <p:spPr>
          <a:xfrm>
            <a:off x="1123950" y="1322689"/>
            <a:ext cx="9944110" cy="4893170"/>
          </a:xfrm>
          <a:prstGeom prst="rect">
            <a:avLst/>
          </a:prstGeom>
        </p:spPr>
      </p:pic>
      <p:sp>
        <p:nvSpPr>
          <p:cNvPr id="6" name="Titel 4">
            <a:extLst>
              <a:ext uri="{FF2B5EF4-FFF2-40B4-BE49-F238E27FC236}">
                <a16:creationId xmlns:a16="http://schemas.microsoft.com/office/drawing/2014/main" id="{126BDA13-B377-B14F-4954-81F8088F40A1}"/>
              </a:ext>
            </a:extLst>
          </p:cNvPr>
          <p:cNvSpPr txBox="1">
            <a:spLocks/>
          </p:cNvSpPr>
          <p:nvPr>
            <p:custDataLst>
              <p:custData r:id="rId1"/>
            </p:custDataLst>
          </p:nvPr>
        </p:nvSpPr>
        <p:spPr>
          <a:xfrm>
            <a:off x="3221247" y="361982"/>
            <a:ext cx="5353841" cy="1281756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1" i="0" u="none" strike="noStrike" kern="1200" cap="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he unseen" pitchFamily="2" charset="0"/>
                <a:ea typeface="+mj-ea"/>
                <a:cs typeface="+mj-cs"/>
              </a:rPr>
              <a:t>Layout</a:t>
            </a: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200" b="1" i="0" u="none" strike="noStrike" kern="1200" cap="all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he unseen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9683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CD6C488D-1E33-467E-A19E-9893ACC69E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94" b="3677"/>
          <a:stretch/>
        </p:blipFill>
        <p:spPr>
          <a:xfrm>
            <a:off x="1420441" y="1225427"/>
            <a:ext cx="9847122" cy="4820532"/>
          </a:xfrm>
          <a:prstGeom prst="rect">
            <a:avLst/>
          </a:prstGeom>
        </p:spPr>
      </p:pic>
      <p:sp>
        <p:nvSpPr>
          <p:cNvPr id="6" name="Titel 4">
            <a:extLst>
              <a:ext uri="{FF2B5EF4-FFF2-40B4-BE49-F238E27FC236}">
                <a16:creationId xmlns:a16="http://schemas.microsoft.com/office/drawing/2014/main" id="{784A82AC-95A7-44C9-8699-A15D64444EAF}"/>
              </a:ext>
            </a:extLst>
          </p:cNvPr>
          <p:cNvSpPr txBox="1">
            <a:spLocks/>
          </p:cNvSpPr>
          <p:nvPr>
            <p:custDataLst>
              <p:custData r:id="rId1"/>
            </p:custDataLst>
          </p:nvPr>
        </p:nvSpPr>
        <p:spPr>
          <a:xfrm>
            <a:off x="3221247" y="361982"/>
            <a:ext cx="5353841" cy="1281756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1" i="0" u="none" strike="noStrike" kern="1200" cap="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he unseen" pitchFamily="2" charset="0"/>
                <a:ea typeface="+mj-ea"/>
                <a:cs typeface="+mj-cs"/>
              </a:rPr>
              <a:t>Layout</a:t>
            </a: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200" b="1" i="0" u="none" strike="noStrike" kern="1200" cap="all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he unseen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46602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441134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CD6C488D-1E33-467E-A19E-9893ACC69E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94" b="3677"/>
          <a:stretch/>
        </p:blipFill>
        <p:spPr>
          <a:xfrm>
            <a:off x="1420441" y="1225427"/>
            <a:ext cx="9847122" cy="4820532"/>
          </a:xfrm>
          <a:prstGeom prst="rect">
            <a:avLst/>
          </a:prstGeom>
        </p:spPr>
      </p:pic>
      <p:sp>
        <p:nvSpPr>
          <p:cNvPr id="6" name="Titel 4">
            <a:extLst>
              <a:ext uri="{FF2B5EF4-FFF2-40B4-BE49-F238E27FC236}">
                <a16:creationId xmlns:a16="http://schemas.microsoft.com/office/drawing/2014/main" id="{784A82AC-95A7-44C9-8699-A15D64444EAF}"/>
              </a:ext>
            </a:extLst>
          </p:cNvPr>
          <p:cNvSpPr txBox="1">
            <a:spLocks/>
          </p:cNvSpPr>
          <p:nvPr>
            <p:custDataLst>
              <p:custData r:id="rId1"/>
            </p:custDataLst>
          </p:nvPr>
        </p:nvSpPr>
        <p:spPr>
          <a:xfrm>
            <a:off x="3221247" y="361982"/>
            <a:ext cx="5353841" cy="1281756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1" i="0" u="none" strike="noStrike" kern="1200" cap="all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he unseen" pitchFamily="2" charset="0"/>
                <a:ea typeface="+mj-ea"/>
                <a:cs typeface="+mj-cs"/>
              </a:rPr>
              <a:t>Layout</a:t>
            </a: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200" b="1" i="0" u="none" strike="noStrike" kern="1200" cap="all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he unseen" pitchFamily="2" charset="0"/>
              <a:ea typeface="+mj-ea"/>
              <a:cs typeface="+mj-cs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2D8A854-E947-45B7-9021-AEE1EFC55FAD}"/>
              </a:ext>
            </a:extLst>
          </p:cNvPr>
          <p:cNvSpPr/>
          <p:nvPr/>
        </p:nvSpPr>
        <p:spPr>
          <a:xfrm>
            <a:off x="1420441" y="1225091"/>
            <a:ext cx="9847121" cy="364526"/>
          </a:xfrm>
          <a:custGeom>
            <a:avLst/>
            <a:gdLst>
              <a:gd name="connsiteX0" fmla="*/ 0 w 9847121"/>
              <a:gd name="connsiteY0" fmla="*/ 0 h 364526"/>
              <a:gd name="connsiteX1" fmla="*/ 558004 w 9847121"/>
              <a:gd name="connsiteY1" fmla="*/ 0 h 364526"/>
              <a:gd name="connsiteX2" fmla="*/ 919065 w 9847121"/>
              <a:gd name="connsiteY2" fmla="*/ 0 h 364526"/>
              <a:gd name="connsiteX3" fmla="*/ 1772482 w 9847121"/>
              <a:gd name="connsiteY3" fmla="*/ 0 h 364526"/>
              <a:gd name="connsiteX4" fmla="*/ 2330485 w 9847121"/>
              <a:gd name="connsiteY4" fmla="*/ 0 h 364526"/>
              <a:gd name="connsiteX5" fmla="*/ 2888489 w 9847121"/>
              <a:gd name="connsiteY5" fmla="*/ 0 h 364526"/>
              <a:gd name="connsiteX6" fmla="*/ 3741906 w 9847121"/>
              <a:gd name="connsiteY6" fmla="*/ 0 h 364526"/>
              <a:gd name="connsiteX7" fmla="*/ 4201438 w 9847121"/>
              <a:gd name="connsiteY7" fmla="*/ 0 h 364526"/>
              <a:gd name="connsiteX8" fmla="*/ 5054855 w 9847121"/>
              <a:gd name="connsiteY8" fmla="*/ 0 h 364526"/>
              <a:gd name="connsiteX9" fmla="*/ 5908273 w 9847121"/>
              <a:gd name="connsiteY9" fmla="*/ 0 h 364526"/>
              <a:gd name="connsiteX10" fmla="*/ 6564747 w 9847121"/>
              <a:gd name="connsiteY10" fmla="*/ 0 h 364526"/>
              <a:gd name="connsiteX11" fmla="*/ 7418164 w 9847121"/>
              <a:gd name="connsiteY11" fmla="*/ 0 h 364526"/>
              <a:gd name="connsiteX12" fmla="*/ 7976168 w 9847121"/>
              <a:gd name="connsiteY12" fmla="*/ 0 h 364526"/>
              <a:gd name="connsiteX13" fmla="*/ 8534172 w 9847121"/>
              <a:gd name="connsiteY13" fmla="*/ 0 h 364526"/>
              <a:gd name="connsiteX14" fmla="*/ 9289117 w 9847121"/>
              <a:gd name="connsiteY14" fmla="*/ 0 h 364526"/>
              <a:gd name="connsiteX15" fmla="*/ 9847121 w 9847121"/>
              <a:gd name="connsiteY15" fmla="*/ 0 h 364526"/>
              <a:gd name="connsiteX16" fmla="*/ 9847121 w 9847121"/>
              <a:gd name="connsiteY16" fmla="*/ 364526 h 364526"/>
              <a:gd name="connsiteX17" fmla="*/ 9092175 w 9847121"/>
              <a:gd name="connsiteY17" fmla="*/ 364526 h 364526"/>
              <a:gd name="connsiteX18" fmla="*/ 8435700 w 9847121"/>
              <a:gd name="connsiteY18" fmla="*/ 364526 h 364526"/>
              <a:gd name="connsiteX19" fmla="*/ 8074639 w 9847121"/>
              <a:gd name="connsiteY19" fmla="*/ 364526 h 364526"/>
              <a:gd name="connsiteX20" fmla="*/ 7615107 w 9847121"/>
              <a:gd name="connsiteY20" fmla="*/ 364526 h 364526"/>
              <a:gd name="connsiteX21" fmla="*/ 6761690 w 9847121"/>
              <a:gd name="connsiteY21" fmla="*/ 364526 h 364526"/>
              <a:gd name="connsiteX22" fmla="*/ 6105215 w 9847121"/>
              <a:gd name="connsiteY22" fmla="*/ 364526 h 364526"/>
              <a:gd name="connsiteX23" fmla="*/ 5645683 w 9847121"/>
              <a:gd name="connsiteY23" fmla="*/ 364526 h 364526"/>
              <a:gd name="connsiteX24" fmla="*/ 4989208 w 9847121"/>
              <a:gd name="connsiteY24" fmla="*/ 364526 h 364526"/>
              <a:gd name="connsiteX25" fmla="*/ 4628147 w 9847121"/>
              <a:gd name="connsiteY25" fmla="*/ 364526 h 364526"/>
              <a:gd name="connsiteX26" fmla="*/ 4267086 w 9847121"/>
              <a:gd name="connsiteY26" fmla="*/ 364526 h 364526"/>
              <a:gd name="connsiteX27" fmla="*/ 3610611 w 9847121"/>
              <a:gd name="connsiteY27" fmla="*/ 364526 h 364526"/>
              <a:gd name="connsiteX28" fmla="*/ 3151079 w 9847121"/>
              <a:gd name="connsiteY28" fmla="*/ 364526 h 364526"/>
              <a:gd name="connsiteX29" fmla="*/ 2396133 w 9847121"/>
              <a:gd name="connsiteY29" fmla="*/ 364526 h 364526"/>
              <a:gd name="connsiteX30" fmla="*/ 1936600 w 9847121"/>
              <a:gd name="connsiteY30" fmla="*/ 364526 h 364526"/>
              <a:gd name="connsiteX31" fmla="*/ 1181655 w 9847121"/>
              <a:gd name="connsiteY31" fmla="*/ 364526 h 364526"/>
              <a:gd name="connsiteX32" fmla="*/ 820593 w 9847121"/>
              <a:gd name="connsiteY32" fmla="*/ 364526 h 364526"/>
              <a:gd name="connsiteX33" fmla="*/ 0 w 9847121"/>
              <a:gd name="connsiteY33" fmla="*/ 364526 h 364526"/>
              <a:gd name="connsiteX34" fmla="*/ 0 w 9847121"/>
              <a:gd name="connsiteY34" fmla="*/ 0 h 364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847121" h="364526" extrusionOk="0">
                <a:moveTo>
                  <a:pt x="0" y="0"/>
                </a:moveTo>
                <a:cubicBezTo>
                  <a:pt x="211649" y="19086"/>
                  <a:pt x="347947" y="-22910"/>
                  <a:pt x="558004" y="0"/>
                </a:cubicBezTo>
                <a:cubicBezTo>
                  <a:pt x="768061" y="22910"/>
                  <a:pt x="766762" y="11431"/>
                  <a:pt x="919065" y="0"/>
                </a:cubicBezTo>
                <a:cubicBezTo>
                  <a:pt x="1071368" y="-11431"/>
                  <a:pt x="1537148" y="24924"/>
                  <a:pt x="1772482" y="0"/>
                </a:cubicBezTo>
                <a:cubicBezTo>
                  <a:pt x="2007816" y="-24924"/>
                  <a:pt x="2095790" y="4056"/>
                  <a:pt x="2330485" y="0"/>
                </a:cubicBezTo>
                <a:cubicBezTo>
                  <a:pt x="2565180" y="-4056"/>
                  <a:pt x="2666185" y="4895"/>
                  <a:pt x="2888489" y="0"/>
                </a:cubicBezTo>
                <a:cubicBezTo>
                  <a:pt x="3110793" y="-4895"/>
                  <a:pt x="3481786" y="36185"/>
                  <a:pt x="3741906" y="0"/>
                </a:cubicBezTo>
                <a:cubicBezTo>
                  <a:pt x="4002026" y="-36185"/>
                  <a:pt x="4094897" y="1268"/>
                  <a:pt x="4201438" y="0"/>
                </a:cubicBezTo>
                <a:cubicBezTo>
                  <a:pt x="4307979" y="-1268"/>
                  <a:pt x="4794789" y="26579"/>
                  <a:pt x="5054855" y="0"/>
                </a:cubicBezTo>
                <a:cubicBezTo>
                  <a:pt x="5314921" y="-26579"/>
                  <a:pt x="5563466" y="-16803"/>
                  <a:pt x="5908273" y="0"/>
                </a:cubicBezTo>
                <a:cubicBezTo>
                  <a:pt x="6253080" y="16803"/>
                  <a:pt x="6408704" y="-28190"/>
                  <a:pt x="6564747" y="0"/>
                </a:cubicBezTo>
                <a:cubicBezTo>
                  <a:pt x="6720790" y="28190"/>
                  <a:pt x="7161449" y="11511"/>
                  <a:pt x="7418164" y="0"/>
                </a:cubicBezTo>
                <a:cubicBezTo>
                  <a:pt x="7674879" y="-11511"/>
                  <a:pt x="7728592" y="13213"/>
                  <a:pt x="7976168" y="0"/>
                </a:cubicBezTo>
                <a:cubicBezTo>
                  <a:pt x="8223744" y="-13213"/>
                  <a:pt x="8371700" y="-10336"/>
                  <a:pt x="8534172" y="0"/>
                </a:cubicBezTo>
                <a:cubicBezTo>
                  <a:pt x="8696644" y="10336"/>
                  <a:pt x="9107090" y="13409"/>
                  <a:pt x="9289117" y="0"/>
                </a:cubicBezTo>
                <a:cubicBezTo>
                  <a:pt x="9471145" y="-13409"/>
                  <a:pt x="9653932" y="25187"/>
                  <a:pt x="9847121" y="0"/>
                </a:cubicBezTo>
                <a:cubicBezTo>
                  <a:pt x="9850692" y="73869"/>
                  <a:pt x="9845991" y="190061"/>
                  <a:pt x="9847121" y="364526"/>
                </a:cubicBezTo>
                <a:cubicBezTo>
                  <a:pt x="9500434" y="341955"/>
                  <a:pt x="9423628" y="399797"/>
                  <a:pt x="9092175" y="364526"/>
                </a:cubicBezTo>
                <a:cubicBezTo>
                  <a:pt x="8760722" y="329255"/>
                  <a:pt x="8729470" y="334057"/>
                  <a:pt x="8435700" y="364526"/>
                </a:cubicBezTo>
                <a:cubicBezTo>
                  <a:pt x="8141930" y="394995"/>
                  <a:pt x="8157448" y="364070"/>
                  <a:pt x="8074639" y="364526"/>
                </a:cubicBezTo>
                <a:cubicBezTo>
                  <a:pt x="7991830" y="364982"/>
                  <a:pt x="7795856" y="386077"/>
                  <a:pt x="7615107" y="364526"/>
                </a:cubicBezTo>
                <a:cubicBezTo>
                  <a:pt x="7434358" y="342975"/>
                  <a:pt x="6948715" y="327998"/>
                  <a:pt x="6761690" y="364526"/>
                </a:cubicBezTo>
                <a:cubicBezTo>
                  <a:pt x="6574665" y="401054"/>
                  <a:pt x="6399007" y="383045"/>
                  <a:pt x="6105215" y="364526"/>
                </a:cubicBezTo>
                <a:cubicBezTo>
                  <a:pt x="5811424" y="346007"/>
                  <a:pt x="5834569" y="386348"/>
                  <a:pt x="5645683" y="364526"/>
                </a:cubicBezTo>
                <a:cubicBezTo>
                  <a:pt x="5456797" y="342704"/>
                  <a:pt x="5282144" y="353236"/>
                  <a:pt x="4989208" y="364526"/>
                </a:cubicBezTo>
                <a:cubicBezTo>
                  <a:pt x="4696273" y="375816"/>
                  <a:pt x="4736285" y="368712"/>
                  <a:pt x="4628147" y="364526"/>
                </a:cubicBezTo>
                <a:cubicBezTo>
                  <a:pt x="4520009" y="360340"/>
                  <a:pt x="4409118" y="362632"/>
                  <a:pt x="4267086" y="364526"/>
                </a:cubicBezTo>
                <a:cubicBezTo>
                  <a:pt x="4125054" y="366420"/>
                  <a:pt x="3769269" y="342834"/>
                  <a:pt x="3610611" y="364526"/>
                </a:cubicBezTo>
                <a:cubicBezTo>
                  <a:pt x="3451954" y="386218"/>
                  <a:pt x="3244337" y="364821"/>
                  <a:pt x="3151079" y="364526"/>
                </a:cubicBezTo>
                <a:cubicBezTo>
                  <a:pt x="3057821" y="364231"/>
                  <a:pt x="2714077" y="352490"/>
                  <a:pt x="2396133" y="364526"/>
                </a:cubicBezTo>
                <a:cubicBezTo>
                  <a:pt x="2078189" y="376562"/>
                  <a:pt x="2153144" y="348793"/>
                  <a:pt x="1936600" y="364526"/>
                </a:cubicBezTo>
                <a:cubicBezTo>
                  <a:pt x="1720056" y="380259"/>
                  <a:pt x="1526298" y="397628"/>
                  <a:pt x="1181655" y="364526"/>
                </a:cubicBezTo>
                <a:cubicBezTo>
                  <a:pt x="837013" y="331424"/>
                  <a:pt x="953639" y="349123"/>
                  <a:pt x="820593" y="364526"/>
                </a:cubicBezTo>
                <a:cubicBezTo>
                  <a:pt x="687547" y="379929"/>
                  <a:pt x="186580" y="369184"/>
                  <a:pt x="0" y="364526"/>
                </a:cubicBezTo>
                <a:cubicBezTo>
                  <a:pt x="5764" y="247399"/>
                  <a:pt x="-698" y="98273"/>
                  <a:pt x="0" y="0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EE6B08E-FB06-4F2B-BB1E-61CBD3D5B675}"/>
              </a:ext>
            </a:extLst>
          </p:cNvPr>
          <p:cNvSpPr/>
          <p:nvPr/>
        </p:nvSpPr>
        <p:spPr>
          <a:xfrm>
            <a:off x="7615221" y="2764706"/>
            <a:ext cx="1601931" cy="2667932"/>
          </a:xfrm>
          <a:custGeom>
            <a:avLst/>
            <a:gdLst>
              <a:gd name="connsiteX0" fmla="*/ 0 w 1601931"/>
              <a:gd name="connsiteY0" fmla="*/ 0 h 2667932"/>
              <a:gd name="connsiteX1" fmla="*/ 517958 w 1601931"/>
              <a:gd name="connsiteY1" fmla="*/ 0 h 2667932"/>
              <a:gd name="connsiteX2" fmla="*/ 1003877 w 1601931"/>
              <a:gd name="connsiteY2" fmla="*/ 0 h 2667932"/>
              <a:gd name="connsiteX3" fmla="*/ 1601931 w 1601931"/>
              <a:gd name="connsiteY3" fmla="*/ 0 h 2667932"/>
              <a:gd name="connsiteX4" fmla="*/ 1601931 w 1601931"/>
              <a:gd name="connsiteY4" fmla="*/ 640304 h 2667932"/>
              <a:gd name="connsiteX5" fmla="*/ 1601931 w 1601931"/>
              <a:gd name="connsiteY5" fmla="*/ 1253928 h 2667932"/>
              <a:gd name="connsiteX6" fmla="*/ 1601931 w 1601931"/>
              <a:gd name="connsiteY6" fmla="*/ 1867552 h 2667932"/>
              <a:gd name="connsiteX7" fmla="*/ 1601931 w 1601931"/>
              <a:gd name="connsiteY7" fmla="*/ 2667932 h 2667932"/>
              <a:gd name="connsiteX8" fmla="*/ 1067954 w 1601931"/>
              <a:gd name="connsiteY8" fmla="*/ 2667932 h 2667932"/>
              <a:gd name="connsiteX9" fmla="*/ 582035 w 1601931"/>
              <a:gd name="connsiteY9" fmla="*/ 2667932 h 2667932"/>
              <a:gd name="connsiteX10" fmla="*/ 0 w 1601931"/>
              <a:gd name="connsiteY10" fmla="*/ 2667932 h 2667932"/>
              <a:gd name="connsiteX11" fmla="*/ 0 w 1601931"/>
              <a:gd name="connsiteY11" fmla="*/ 2000949 h 2667932"/>
              <a:gd name="connsiteX12" fmla="*/ 0 w 1601931"/>
              <a:gd name="connsiteY12" fmla="*/ 1307287 h 2667932"/>
              <a:gd name="connsiteX13" fmla="*/ 0 w 1601931"/>
              <a:gd name="connsiteY13" fmla="*/ 666983 h 2667932"/>
              <a:gd name="connsiteX14" fmla="*/ 0 w 1601931"/>
              <a:gd name="connsiteY14" fmla="*/ 0 h 266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01931" h="2667932" extrusionOk="0">
                <a:moveTo>
                  <a:pt x="0" y="0"/>
                </a:moveTo>
                <a:cubicBezTo>
                  <a:pt x="238773" y="21403"/>
                  <a:pt x="390193" y="-14541"/>
                  <a:pt x="517958" y="0"/>
                </a:cubicBezTo>
                <a:cubicBezTo>
                  <a:pt x="645723" y="14541"/>
                  <a:pt x="805459" y="2174"/>
                  <a:pt x="1003877" y="0"/>
                </a:cubicBezTo>
                <a:cubicBezTo>
                  <a:pt x="1202295" y="-2174"/>
                  <a:pt x="1410171" y="17182"/>
                  <a:pt x="1601931" y="0"/>
                </a:cubicBezTo>
                <a:cubicBezTo>
                  <a:pt x="1573180" y="306051"/>
                  <a:pt x="1605337" y="359853"/>
                  <a:pt x="1601931" y="640304"/>
                </a:cubicBezTo>
                <a:cubicBezTo>
                  <a:pt x="1598525" y="920755"/>
                  <a:pt x="1600816" y="954176"/>
                  <a:pt x="1601931" y="1253928"/>
                </a:cubicBezTo>
                <a:cubicBezTo>
                  <a:pt x="1603046" y="1553680"/>
                  <a:pt x="1615049" y="1731617"/>
                  <a:pt x="1601931" y="1867552"/>
                </a:cubicBezTo>
                <a:cubicBezTo>
                  <a:pt x="1588813" y="2003487"/>
                  <a:pt x="1572037" y="2435806"/>
                  <a:pt x="1601931" y="2667932"/>
                </a:cubicBezTo>
                <a:cubicBezTo>
                  <a:pt x="1368994" y="2654823"/>
                  <a:pt x="1254209" y="2653836"/>
                  <a:pt x="1067954" y="2667932"/>
                </a:cubicBezTo>
                <a:cubicBezTo>
                  <a:pt x="881699" y="2682028"/>
                  <a:pt x="734103" y="2677269"/>
                  <a:pt x="582035" y="2667932"/>
                </a:cubicBezTo>
                <a:cubicBezTo>
                  <a:pt x="429967" y="2658595"/>
                  <a:pt x="249822" y="2645136"/>
                  <a:pt x="0" y="2667932"/>
                </a:cubicBezTo>
                <a:cubicBezTo>
                  <a:pt x="32510" y="2523732"/>
                  <a:pt x="-23036" y="2301500"/>
                  <a:pt x="0" y="2000949"/>
                </a:cubicBezTo>
                <a:cubicBezTo>
                  <a:pt x="23036" y="1700398"/>
                  <a:pt x="5040" y="1643687"/>
                  <a:pt x="0" y="1307287"/>
                </a:cubicBezTo>
                <a:cubicBezTo>
                  <a:pt x="-5040" y="970887"/>
                  <a:pt x="-26494" y="926289"/>
                  <a:pt x="0" y="666983"/>
                </a:cubicBezTo>
                <a:cubicBezTo>
                  <a:pt x="26494" y="407677"/>
                  <a:pt x="22962" y="206038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0B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53AD0BE-292E-4E57-A63B-3D1CAD3E1E00}"/>
              </a:ext>
            </a:extLst>
          </p:cNvPr>
          <p:cNvSpPr/>
          <p:nvPr/>
        </p:nvSpPr>
        <p:spPr>
          <a:xfrm>
            <a:off x="1577387" y="1701590"/>
            <a:ext cx="9501245" cy="4007060"/>
          </a:xfrm>
          <a:custGeom>
            <a:avLst/>
            <a:gdLst>
              <a:gd name="connsiteX0" fmla="*/ 0 w 9501245"/>
              <a:gd name="connsiteY0" fmla="*/ 0 h 4007060"/>
              <a:gd name="connsiteX1" fmla="*/ 583648 w 9501245"/>
              <a:gd name="connsiteY1" fmla="*/ 0 h 4007060"/>
              <a:gd name="connsiteX2" fmla="*/ 977271 w 9501245"/>
              <a:gd name="connsiteY2" fmla="*/ 0 h 4007060"/>
              <a:gd name="connsiteX3" fmla="*/ 1845956 w 9501245"/>
              <a:gd name="connsiteY3" fmla="*/ 0 h 4007060"/>
              <a:gd name="connsiteX4" fmla="*/ 2429604 w 9501245"/>
              <a:gd name="connsiteY4" fmla="*/ 0 h 4007060"/>
              <a:gd name="connsiteX5" fmla="*/ 3013252 w 9501245"/>
              <a:gd name="connsiteY5" fmla="*/ 0 h 4007060"/>
              <a:gd name="connsiteX6" fmla="*/ 3881937 w 9501245"/>
              <a:gd name="connsiteY6" fmla="*/ 0 h 4007060"/>
              <a:gd name="connsiteX7" fmla="*/ 4370573 w 9501245"/>
              <a:gd name="connsiteY7" fmla="*/ 0 h 4007060"/>
              <a:gd name="connsiteX8" fmla="*/ 5239258 w 9501245"/>
              <a:gd name="connsiteY8" fmla="*/ 0 h 4007060"/>
              <a:gd name="connsiteX9" fmla="*/ 6107943 w 9501245"/>
              <a:gd name="connsiteY9" fmla="*/ 0 h 4007060"/>
              <a:gd name="connsiteX10" fmla="*/ 6786604 w 9501245"/>
              <a:gd name="connsiteY10" fmla="*/ 0 h 4007060"/>
              <a:gd name="connsiteX11" fmla="*/ 7655289 w 9501245"/>
              <a:gd name="connsiteY11" fmla="*/ 0 h 4007060"/>
              <a:gd name="connsiteX12" fmla="*/ 8238937 w 9501245"/>
              <a:gd name="connsiteY12" fmla="*/ 0 h 4007060"/>
              <a:gd name="connsiteX13" fmla="*/ 8822585 w 9501245"/>
              <a:gd name="connsiteY13" fmla="*/ 0 h 4007060"/>
              <a:gd name="connsiteX14" fmla="*/ 9501245 w 9501245"/>
              <a:gd name="connsiteY14" fmla="*/ 0 h 4007060"/>
              <a:gd name="connsiteX15" fmla="*/ 9501245 w 9501245"/>
              <a:gd name="connsiteY15" fmla="*/ 627773 h 4007060"/>
              <a:gd name="connsiteX16" fmla="*/ 9501245 w 9501245"/>
              <a:gd name="connsiteY16" fmla="*/ 1295616 h 4007060"/>
              <a:gd name="connsiteX17" fmla="*/ 9501245 w 9501245"/>
              <a:gd name="connsiteY17" fmla="*/ 2003530 h 4007060"/>
              <a:gd name="connsiteX18" fmla="*/ 9501245 w 9501245"/>
              <a:gd name="connsiteY18" fmla="*/ 2711444 h 4007060"/>
              <a:gd name="connsiteX19" fmla="*/ 9501245 w 9501245"/>
              <a:gd name="connsiteY19" fmla="*/ 3419358 h 4007060"/>
              <a:gd name="connsiteX20" fmla="*/ 9501245 w 9501245"/>
              <a:gd name="connsiteY20" fmla="*/ 4007060 h 4007060"/>
              <a:gd name="connsiteX21" fmla="*/ 9012610 w 9501245"/>
              <a:gd name="connsiteY21" fmla="*/ 4007060 h 4007060"/>
              <a:gd name="connsiteX22" fmla="*/ 8333949 w 9501245"/>
              <a:gd name="connsiteY22" fmla="*/ 4007060 h 4007060"/>
              <a:gd name="connsiteX23" fmla="*/ 7845314 w 9501245"/>
              <a:gd name="connsiteY23" fmla="*/ 4007060 h 4007060"/>
              <a:gd name="connsiteX24" fmla="*/ 7166653 w 9501245"/>
              <a:gd name="connsiteY24" fmla="*/ 4007060 h 4007060"/>
              <a:gd name="connsiteX25" fmla="*/ 6773030 w 9501245"/>
              <a:gd name="connsiteY25" fmla="*/ 4007060 h 4007060"/>
              <a:gd name="connsiteX26" fmla="*/ 6379407 w 9501245"/>
              <a:gd name="connsiteY26" fmla="*/ 4007060 h 4007060"/>
              <a:gd name="connsiteX27" fmla="*/ 5700747 w 9501245"/>
              <a:gd name="connsiteY27" fmla="*/ 4007060 h 4007060"/>
              <a:gd name="connsiteX28" fmla="*/ 5212112 w 9501245"/>
              <a:gd name="connsiteY28" fmla="*/ 4007060 h 4007060"/>
              <a:gd name="connsiteX29" fmla="*/ 4438439 w 9501245"/>
              <a:gd name="connsiteY29" fmla="*/ 4007060 h 4007060"/>
              <a:gd name="connsiteX30" fmla="*/ 3949803 w 9501245"/>
              <a:gd name="connsiteY30" fmla="*/ 4007060 h 4007060"/>
              <a:gd name="connsiteX31" fmla="*/ 3176130 w 9501245"/>
              <a:gd name="connsiteY31" fmla="*/ 4007060 h 4007060"/>
              <a:gd name="connsiteX32" fmla="*/ 2782507 w 9501245"/>
              <a:gd name="connsiteY32" fmla="*/ 4007060 h 4007060"/>
              <a:gd name="connsiteX33" fmla="*/ 2008835 w 9501245"/>
              <a:gd name="connsiteY33" fmla="*/ 4007060 h 4007060"/>
              <a:gd name="connsiteX34" fmla="*/ 1520199 w 9501245"/>
              <a:gd name="connsiteY34" fmla="*/ 4007060 h 4007060"/>
              <a:gd name="connsiteX35" fmla="*/ 1126576 w 9501245"/>
              <a:gd name="connsiteY35" fmla="*/ 4007060 h 4007060"/>
              <a:gd name="connsiteX36" fmla="*/ 637941 w 9501245"/>
              <a:gd name="connsiteY36" fmla="*/ 4007060 h 4007060"/>
              <a:gd name="connsiteX37" fmla="*/ 0 w 9501245"/>
              <a:gd name="connsiteY37" fmla="*/ 4007060 h 4007060"/>
              <a:gd name="connsiteX38" fmla="*/ 0 w 9501245"/>
              <a:gd name="connsiteY38" fmla="*/ 3419358 h 4007060"/>
              <a:gd name="connsiteX39" fmla="*/ 0 w 9501245"/>
              <a:gd name="connsiteY39" fmla="*/ 2871726 h 4007060"/>
              <a:gd name="connsiteX40" fmla="*/ 0 w 9501245"/>
              <a:gd name="connsiteY40" fmla="*/ 2324095 h 4007060"/>
              <a:gd name="connsiteX41" fmla="*/ 0 w 9501245"/>
              <a:gd name="connsiteY41" fmla="*/ 1616181 h 4007060"/>
              <a:gd name="connsiteX42" fmla="*/ 0 w 9501245"/>
              <a:gd name="connsiteY42" fmla="*/ 1068549 h 4007060"/>
              <a:gd name="connsiteX43" fmla="*/ 0 w 9501245"/>
              <a:gd name="connsiteY43" fmla="*/ 0 h 4007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9501245" h="4007060" extrusionOk="0">
                <a:moveTo>
                  <a:pt x="0" y="0"/>
                </a:moveTo>
                <a:cubicBezTo>
                  <a:pt x="135554" y="-7298"/>
                  <a:pt x="406149" y="-18482"/>
                  <a:pt x="583648" y="0"/>
                </a:cubicBezTo>
                <a:cubicBezTo>
                  <a:pt x="761147" y="18482"/>
                  <a:pt x="871473" y="5483"/>
                  <a:pt x="977271" y="0"/>
                </a:cubicBezTo>
                <a:cubicBezTo>
                  <a:pt x="1083069" y="-5483"/>
                  <a:pt x="1585039" y="9138"/>
                  <a:pt x="1845956" y="0"/>
                </a:cubicBezTo>
                <a:cubicBezTo>
                  <a:pt x="2106873" y="-9138"/>
                  <a:pt x="2213596" y="-20128"/>
                  <a:pt x="2429604" y="0"/>
                </a:cubicBezTo>
                <a:cubicBezTo>
                  <a:pt x="2645612" y="20128"/>
                  <a:pt x="2767480" y="17337"/>
                  <a:pt x="3013252" y="0"/>
                </a:cubicBezTo>
                <a:cubicBezTo>
                  <a:pt x="3259024" y="-17337"/>
                  <a:pt x="3542707" y="43307"/>
                  <a:pt x="3881937" y="0"/>
                </a:cubicBezTo>
                <a:cubicBezTo>
                  <a:pt x="4221168" y="-43307"/>
                  <a:pt x="4166912" y="11780"/>
                  <a:pt x="4370573" y="0"/>
                </a:cubicBezTo>
                <a:cubicBezTo>
                  <a:pt x="4574234" y="-11780"/>
                  <a:pt x="4824191" y="-31790"/>
                  <a:pt x="5239258" y="0"/>
                </a:cubicBezTo>
                <a:cubicBezTo>
                  <a:pt x="5654326" y="31790"/>
                  <a:pt x="5677534" y="22004"/>
                  <a:pt x="6107943" y="0"/>
                </a:cubicBezTo>
                <a:cubicBezTo>
                  <a:pt x="6538353" y="-22004"/>
                  <a:pt x="6604591" y="31228"/>
                  <a:pt x="6786604" y="0"/>
                </a:cubicBezTo>
                <a:cubicBezTo>
                  <a:pt x="6968617" y="-31228"/>
                  <a:pt x="7311692" y="-40793"/>
                  <a:pt x="7655289" y="0"/>
                </a:cubicBezTo>
                <a:cubicBezTo>
                  <a:pt x="7998886" y="40793"/>
                  <a:pt x="8046536" y="22898"/>
                  <a:pt x="8238937" y="0"/>
                </a:cubicBezTo>
                <a:cubicBezTo>
                  <a:pt x="8431338" y="-22898"/>
                  <a:pt x="8702982" y="-27220"/>
                  <a:pt x="8822585" y="0"/>
                </a:cubicBezTo>
                <a:cubicBezTo>
                  <a:pt x="8942188" y="27220"/>
                  <a:pt x="9276213" y="-17760"/>
                  <a:pt x="9501245" y="0"/>
                </a:cubicBezTo>
                <a:cubicBezTo>
                  <a:pt x="9501987" y="181706"/>
                  <a:pt x="9499418" y="409341"/>
                  <a:pt x="9501245" y="627773"/>
                </a:cubicBezTo>
                <a:cubicBezTo>
                  <a:pt x="9503072" y="846205"/>
                  <a:pt x="9496254" y="1079235"/>
                  <a:pt x="9501245" y="1295616"/>
                </a:cubicBezTo>
                <a:cubicBezTo>
                  <a:pt x="9506236" y="1511997"/>
                  <a:pt x="9530890" y="1743208"/>
                  <a:pt x="9501245" y="2003530"/>
                </a:cubicBezTo>
                <a:cubicBezTo>
                  <a:pt x="9471600" y="2263852"/>
                  <a:pt x="9508988" y="2371873"/>
                  <a:pt x="9501245" y="2711444"/>
                </a:cubicBezTo>
                <a:cubicBezTo>
                  <a:pt x="9493502" y="3051015"/>
                  <a:pt x="9480395" y="3172443"/>
                  <a:pt x="9501245" y="3419358"/>
                </a:cubicBezTo>
                <a:cubicBezTo>
                  <a:pt x="9522095" y="3666273"/>
                  <a:pt x="9503439" y="3778766"/>
                  <a:pt x="9501245" y="4007060"/>
                </a:cubicBezTo>
                <a:cubicBezTo>
                  <a:pt x="9274087" y="4001906"/>
                  <a:pt x="9178397" y="4024108"/>
                  <a:pt x="9012610" y="4007060"/>
                </a:cubicBezTo>
                <a:cubicBezTo>
                  <a:pt x="8846824" y="3990012"/>
                  <a:pt x="8658798" y="3988865"/>
                  <a:pt x="8333949" y="4007060"/>
                </a:cubicBezTo>
                <a:cubicBezTo>
                  <a:pt x="8009100" y="4025255"/>
                  <a:pt x="7956478" y="4007701"/>
                  <a:pt x="7845314" y="4007060"/>
                </a:cubicBezTo>
                <a:cubicBezTo>
                  <a:pt x="7734151" y="4006419"/>
                  <a:pt x="7439610" y="3990044"/>
                  <a:pt x="7166653" y="4007060"/>
                </a:cubicBezTo>
                <a:cubicBezTo>
                  <a:pt x="6893696" y="4024076"/>
                  <a:pt x="6882999" y="4024525"/>
                  <a:pt x="6773030" y="4007060"/>
                </a:cubicBezTo>
                <a:cubicBezTo>
                  <a:pt x="6663061" y="3989595"/>
                  <a:pt x="6549781" y="4012428"/>
                  <a:pt x="6379407" y="4007060"/>
                </a:cubicBezTo>
                <a:cubicBezTo>
                  <a:pt x="6209033" y="4001692"/>
                  <a:pt x="5864842" y="4028371"/>
                  <a:pt x="5700747" y="4007060"/>
                </a:cubicBezTo>
                <a:cubicBezTo>
                  <a:pt x="5536652" y="3985749"/>
                  <a:pt x="5405952" y="3988278"/>
                  <a:pt x="5212112" y="4007060"/>
                </a:cubicBezTo>
                <a:cubicBezTo>
                  <a:pt x="5018273" y="4025842"/>
                  <a:pt x="4678042" y="4023966"/>
                  <a:pt x="4438439" y="4007060"/>
                </a:cubicBezTo>
                <a:cubicBezTo>
                  <a:pt x="4198836" y="3990154"/>
                  <a:pt x="4130183" y="3998028"/>
                  <a:pt x="3949803" y="4007060"/>
                </a:cubicBezTo>
                <a:cubicBezTo>
                  <a:pt x="3769423" y="4016092"/>
                  <a:pt x="3455954" y="4022654"/>
                  <a:pt x="3176130" y="4007060"/>
                </a:cubicBezTo>
                <a:cubicBezTo>
                  <a:pt x="2896306" y="3991466"/>
                  <a:pt x="2945491" y="4024239"/>
                  <a:pt x="2782507" y="4007060"/>
                </a:cubicBezTo>
                <a:cubicBezTo>
                  <a:pt x="2619523" y="3989881"/>
                  <a:pt x="2228269" y="3984462"/>
                  <a:pt x="2008835" y="4007060"/>
                </a:cubicBezTo>
                <a:cubicBezTo>
                  <a:pt x="1789401" y="4029658"/>
                  <a:pt x="1636469" y="3997751"/>
                  <a:pt x="1520199" y="4007060"/>
                </a:cubicBezTo>
                <a:cubicBezTo>
                  <a:pt x="1403929" y="4016369"/>
                  <a:pt x="1276364" y="3988034"/>
                  <a:pt x="1126576" y="4007060"/>
                </a:cubicBezTo>
                <a:cubicBezTo>
                  <a:pt x="976788" y="4026086"/>
                  <a:pt x="795002" y="3986677"/>
                  <a:pt x="637941" y="4007060"/>
                </a:cubicBezTo>
                <a:cubicBezTo>
                  <a:pt x="480880" y="4027443"/>
                  <a:pt x="298159" y="4036966"/>
                  <a:pt x="0" y="4007060"/>
                </a:cubicBezTo>
                <a:cubicBezTo>
                  <a:pt x="-10441" y="3756872"/>
                  <a:pt x="-16931" y="3614323"/>
                  <a:pt x="0" y="3419358"/>
                </a:cubicBezTo>
                <a:cubicBezTo>
                  <a:pt x="16931" y="3224393"/>
                  <a:pt x="17690" y="3114488"/>
                  <a:pt x="0" y="2871726"/>
                </a:cubicBezTo>
                <a:cubicBezTo>
                  <a:pt x="-17690" y="2628964"/>
                  <a:pt x="1119" y="2495785"/>
                  <a:pt x="0" y="2324095"/>
                </a:cubicBezTo>
                <a:cubicBezTo>
                  <a:pt x="-1119" y="2152405"/>
                  <a:pt x="1070" y="1759259"/>
                  <a:pt x="0" y="1616181"/>
                </a:cubicBezTo>
                <a:cubicBezTo>
                  <a:pt x="-1070" y="1473103"/>
                  <a:pt x="-20635" y="1238799"/>
                  <a:pt x="0" y="1068549"/>
                </a:cubicBezTo>
                <a:cubicBezTo>
                  <a:pt x="20635" y="898299"/>
                  <a:pt x="-26201" y="428650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B888323-AFAA-918D-9121-5A35D98CDF2D}"/>
              </a:ext>
            </a:extLst>
          </p:cNvPr>
          <p:cNvSpPr/>
          <p:nvPr/>
        </p:nvSpPr>
        <p:spPr>
          <a:xfrm>
            <a:off x="3603986" y="3152691"/>
            <a:ext cx="3751629" cy="747402"/>
          </a:xfrm>
          <a:custGeom>
            <a:avLst/>
            <a:gdLst>
              <a:gd name="connsiteX0" fmla="*/ 0 w 3751629"/>
              <a:gd name="connsiteY0" fmla="*/ 0 h 747402"/>
              <a:gd name="connsiteX1" fmla="*/ 587755 w 3751629"/>
              <a:gd name="connsiteY1" fmla="*/ 0 h 747402"/>
              <a:gd name="connsiteX2" fmla="*/ 1100478 w 3751629"/>
              <a:gd name="connsiteY2" fmla="*/ 0 h 747402"/>
              <a:gd name="connsiteX3" fmla="*/ 1800782 w 3751629"/>
              <a:gd name="connsiteY3" fmla="*/ 0 h 747402"/>
              <a:gd name="connsiteX4" fmla="*/ 2388537 w 3751629"/>
              <a:gd name="connsiteY4" fmla="*/ 0 h 747402"/>
              <a:gd name="connsiteX5" fmla="*/ 2976292 w 3751629"/>
              <a:gd name="connsiteY5" fmla="*/ 0 h 747402"/>
              <a:gd name="connsiteX6" fmla="*/ 3751629 w 3751629"/>
              <a:gd name="connsiteY6" fmla="*/ 0 h 747402"/>
              <a:gd name="connsiteX7" fmla="*/ 3751629 w 3751629"/>
              <a:gd name="connsiteY7" fmla="*/ 358753 h 747402"/>
              <a:gd name="connsiteX8" fmla="*/ 3751629 w 3751629"/>
              <a:gd name="connsiteY8" fmla="*/ 747402 h 747402"/>
              <a:gd name="connsiteX9" fmla="*/ 3201390 w 3751629"/>
              <a:gd name="connsiteY9" fmla="*/ 747402 h 747402"/>
              <a:gd name="connsiteX10" fmla="*/ 2576119 w 3751629"/>
              <a:gd name="connsiteY10" fmla="*/ 747402 h 747402"/>
              <a:gd name="connsiteX11" fmla="*/ 1950847 w 3751629"/>
              <a:gd name="connsiteY11" fmla="*/ 747402 h 747402"/>
              <a:gd name="connsiteX12" fmla="*/ 1363092 w 3751629"/>
              <a:gd name="connsiteY12" fmla="*/ 747402 h 747402"/>
              <a:gd name="connsiteX13" fmla="*/ 662788 w 3751629"/>
              <a:gd name="connsiteY13" fmla="*/ 747402 h 747402"/>
              <a:gd name="connsiteX14" fmla="*/ 0 w 3751629"/>
              <a:gd name="connsiteY14" fmla="*/ 747402 h 747402"/>
              <a:gd name="connsiteX15" fmla="*/ 0 w 3751629"/>
              <a:gd name="connsiteY15" fmla="*/ 388649 h 747402"/>
              <a:gd name="connsiteX16" fmla="*/ 0 w 3751629"/>
              <a:gd name="connsiteY16" fmla="*/ 0 h 747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51629" h="747402" extrusionOk="0">
                <a:moveTo>
                  <a:pt x="0" y="0"/>
                </a:moveTo>
                <a:cubicBezTo>
                  <a:pt x="172806" y="-10556"/>
                  <a:pt x="306095" y="23358"/>
                  <a:pt x="587755" y="0"/>
                </a:cubicBezTo>
                <a:cubicBezTo>
                  <a:pt x="869416" y="-23358"/>
                  <a:pt x="910978" y="-23279"/>
                  <a:pt x="1100478" y="0"/>
                </a:cubicBezTo>
                <a:cubicBezTo>
                  <a:pt x="1289978" y="23279"/>
                  <a:pt x="1644353" y="-8325"/>
                  <a:pt x="1800782" y="0"/>
                </a:cubicBezTo>
                <a:cubicBezTo>
                  <a:pt x="1957211" y="8325"/>
                  <a:pt x="2119156" y="22060"/>
                  <a:pt x="2388537" y="0"/>
                </a:cubicBezTo>
                <a:cubicBezTo>
                  <a:pt x="2657919" y="-22060"/>
                  <a:pt x="2771055" y="310"/>
                  <a:pt x="2976292" y="0"/>
                </a:cubicBezTo>
                <a:cubicBezTo>
                  <a:pt x="3181530" y="-310"/>
                  <a:pt x="3578359" y="-1020"/>
                  <a:pt x="3751629" y="0"/>
                </a:cubicBezTo>
                <a:cubicBezTo>
                  <a:pt x="3764062" y="95306"/>
                  <a:pt x="3757949" y="181785"/>
                  <a:pt x="3751629" y="358753"/>
                </a:cubicBezTo>
                <a:cubicBezTo>
                  <a:pt x="3745309" y="535721"/>
                  <a:pt x="3763517" y="633471"/>
                  <a:pt x="3751629" y="747402"/>
                </a:cubicBezTo>
                <a:cubicBezTo>
                  <a:pt x="3570920" y="720378"/>
                  <a:pt x="3373680" y="745631"/>
                  <a:pt x="3201390" y="747402"/>
                </a:cubicBezTo>
                <a:cubicBezTo>
                  <a:pt x="3029100" y="749173"/>
                  <a:pt x="2708276" y="755835"/>
                  <a:pt x="2576119" y="747402"/>
                </a:cubicBezTo>
                <a:cubicBezTo>
                  <a:pt x="2443962" y="738969"/>
                  <a:pt x="2080659" y="732641"/>
                  <a:pt x="1950847" y="747402"/>
                </a:cubicBezTo>
                <a:cubicBezTo>
                  <a:pt x="1821035" y="762163"/>
                  <a:pt x="1604839" y="730972"/>
                  <a:pt x="1363092" y="747402"/>
                </a:cubicBezTo>
                <a:cubicBezTo>
                  <a:pt x="1121345" y="763832"/>
                  <a:pt x="817340" y="723552"/>
                  <a:pt x="662788" y="747402"/>
                </a:cubicBezTo>
                <a:cubicBezTo>
                  <a:pt x="508236" y="771252"/>
                  <a:pt x="148771" y="737084"/>
                  <a:pt x="0" y="747402"/>
                </a:cubicBezTo>
                <a:cubicBezTo>
                  <a:pt x="11290" y="598281"/>
                  <a:pt x="-3510" y="547200"/>
                  <a:pt x="0" y="388649"/>
                </a:cubicBezTo>
                <a:cubicBezTo>
                  <a:pt x="3510" y="230098"/>
                  <a:pt x="-14382" y="119697"/>
                  <a:pt x="0" y="0"/>
                </a:cubicBezTo>
                <a:close/>
              </a:path>
            </a:pathLst>
          </a:custGeom>
          <a:noFill/>
          <a:ln w="38100">
            <a:solidFill>
              <a:srgbClr val="7030A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7E91BC6-F93A-F402-7E59-680526395272}"/>
              </a:ext>
            </a:extLst>
          </p:cNvPr>
          <p:cNvSpPr/>
          <p:nvPr/>
        </p:nvSpPr>
        <p:spPr>
          <a:xfrm>
            <a:off x="3603986" y="3989810"/>
            <a:ext cx="3751629" cy="747402"/>
          </a:xfrm>
          <a:custGeom>
            <a:avLst/>
            <a:gdLst>
              <a:gd name="connsiteX0" fmla="*/ 0 w 3751629"/>
              <a:gd name="connsiteY0" fmla="*/ 0 h 747402"/>
              <a:gd name="connsiteX1" fmla="*/ 587755 w 3751629"/>
              <a:gd name="connsiteY1" fmla="*/ 0 h 747402"/>
              <a:gd name="connsiteX2" fmla="*/ 1100478 w 3751629"/>
              <a:gd name="connsiteY2" fmla="*/ 0 h 747402"/>
              <a:gd name="connsiteX3" fmla="*/ 1800782 w 3751629"/>
              <a:gd name="connsiteY3" fmla="*/ 0 h 747402"/>
              <a:gd name="connsiteX4" fmla="*/ 2388537 w 3751629"/>
              <a:gd name="connsiteY4" fmla="*/ 0 h 747402"/>
              <a:gd name="connsiteX5" fmla="*/ 2976292 w 3751629"/>
              <a:gd name="connsiteY5" fmla="*/ 0 h 747402"/>
              <a:gd name="connsiteX6" fmla="*/ 3751629 w 3751629"/>
              <a:gd name="connsiteY6" fmla="*/ 0 h 747402"/>
              <a:gd name="connsiteX7" fmla="*/ 3751629 w 3751629"/>
              <a:gd name="connsiteY7" fmla="*/ 358753 h 747402"/>
              <a:gd name="connsiteX8" fmla="*/ 3751629 w 3751629"/>
              <a:gd name="connsiteY8" fmla="*/ 747402 h 747402"/>
              <a:gd name="connsiteX9" fmla="*/ 3201390 w 3751629"/>
              <a:gd name="connsiteY9" fmla="*/ 747402 h 747402"/>
              <a:gd name="connsiteX10" fmla="*/ 2576119 w 3751629"/>
              <a:gd name="connsiteY10" fmla="*/ 747402 h 747402"/>
              <a:gd name="connsiteX11" fmla="*/ 1950847 w 3751629"/>
              <a:gd name="connsiteY11" fmla="*/ 747402 h 747402"/>
              <a:gd name="connsiteX12" fmla="*/ 1363092 w 3751629"/>
              <a:gd name="connsiteY12" fmla="*/ 747402 h 747402"/>
              <a:gd name="connsiteX13" fmla="*/ 662788 w 3751629"/>
              <a:gd name="connsiteY13" fmla="*/ 747402 h 747402"/>
              <a:gd name="connsiteX14" fmla="*/ 0 w 3751629"/>
              <a:gd name="connsiteY14" fmla="*/ 747402 h 747402"/>
              <a:gd name="connsiteX15" fmla="*/ 0 w 3751629"/>
              <a:gd name="connsiteY15" fmla="*/ 388649 h 747402"/>
              <a:gd name="connsiteX16" fmla="*/ 0 w 3751629"/>
              <a:gd name="connsiteY16" fmla="*/ 0 h 747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51629" h="747402" extrusionOk="0">
                <a:moveTo>
                  <a:pt x="0" y="0"/>
                </a:moveTo>
                <a:cubicBezTo>
                  <a:pt x="172806" y="-10556"/>
                  <a:pt x="306095" y="23358"/>
                  <a:pt x="587755" y="0"/>
                </a:cubicBezTo>
                <a:cubicBezTo>
                  <a:pt x="869416" y="-23358"/>
                  <a:pt x="910978" y="-23279"/>
                  <a:pt x="1100478" y="0"/>
                </a:cubicBezTo>
                <a:cubicBezTo>
                  <a:pt x="1289978" y="23279"/>
                  <a:pt x="1644353" y="-8325"/>
                  <a:pt x="1800782" y="0"/>
                </a:cubicBezTo>
                <a:cubicBezTo>
                  <a:pt x="1957211" y="8325"/>
                  <a:pt x="2119156" y="22060"/>
                  <a:pt x="2388537" y="0"/>
                </a:cubicBezTo>
                <a:cubicBezTo>
                  <a:pt x="2657919" y="-22060"/>
                  <a:pt x="2771055" y="310"/>
                  <a:pt x="2976292" y="0"/>
                </a:cubicBezTo>
                <a:cubicBezTo>
                  <a:pt x="3181530" y="-310"/>
                  <a:pt x="3578359" y="-1020"/>
                  <a:pt x="3751629" y="0"/>
                </a:cubicBezTo>
                <a:cubicBezTo>
                  <a:pt x="3764062" y="95306"/>
                  <a:pt x="3757949" y="181785"/>
                  <a:pt x="3751629" y="358753"/>
                </a:cubicBezTo>
                <a:cubicBezTo>
                  <a:pt x="3745309" y="535721"/>
                  <a:pt x="3763517" y="633471"/>
                  <a:pt x="3751629" y="747402"/>
                </a:cubicBezTo>
                <a:cubicBezTo>
                  <a:pt x="3570920" y="720378"/>
                  <a:pt x="3373680" y="745631"/>
                  <a:pt x="3201390" y="747402"/>
                </a:cubicBezTo>
                <a:cubicBezTo>
                  <a:pt x="3029100" y="749173"/>
                  <a:pt x="2708276" y="755835"/>
                  <a:pt x="2576119" y="747402"/>
                </a:cubicBezTo>
                <a:cubicBezTo>
                  <a:pt x="2443962" y="738969"/>
                  <a:pt x="2080659" y="732641"/>
                  <a:pt x="1950847" y="747402"/>
                </a:cubicBezTo>
                <a:cubicBezTo>
                  <a:pt x="1821035" y="762163"/>
                  <a:pt x="1604839" y="730972"/>
                  <a:pt x="1363092" y="747402"/>
                </a:cubicBezTo>
                <a:cubicBezTo>
                  <a:pt x="1121345" y="763832"/>
                  <a:pt x="817340" y="723552"/>
                  <a:pt x="662788" y="747402"/>
                </a:cubicBezTo>
                <a:cubicBezTo>
                  <a:pt x="508236" y="771252"/>
                  <a:pt x="148771" y="737084"/>
                  <a:pt x="0" y="747402"/>
                </a:cubicBezTo>
                <a:cubicBezTo>
                  <a:pt x="11290" y="598281"/>
                  <a:pt x="-3510" y="547200"/>
                  <a:pt x="0" y="388649"/>
                </a:cubicBezTo>
                <a:cubicBezTo>
                  <a:pt x="3510" y="230098"/>
                  <a:pt x="-14382" y="119697"/>
                  <a:pt x="0" y="0"/>
                </a:cubicBezTo>
                <a:close/>
              </a:path>
            </a:pathLst>
          </a:custGeom>
          <a:noFill/>
          <a:ln w="38100">
            <a:solidFill>
              <a:srgbClr val="7030A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8721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9" grpId="0" animBg="1"/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70385-D913-46BC-86FF-6A19558D5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Was wann benutzen?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D7CC2E0-8CA1-45E3-993F-2800E49441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Grid</a:t>
            </a:r>
            <a:r>
              <a:rPr lang="de-DE"/>
              <a:t> Layout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EFEE90E-D98D-49DE-8099-3152EA60F0C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1">
              <a:defRPr/>
            </a:pPr>
            <a:r>
              <a:rPr lang="de-DE" sz="2400" cap="none">
                <a:solidFill>
                  <a:prstClr val="black"/>
                </a:solidFill>
                <a:latin typeface="Segoe UI"/>
              </a:rPr>
              <a:t>Komposition von Containern</a:t>
            </a:r>
          </a:p>
          <a:p>
            <a:pPr lvl="1">
              <a:defRPr/>
            </a:pPr>
            <a:endParaRPr kumimoji="0" lang="de-DE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600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11719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Gesamtlayout einer Webseite</a:t>
            </a:r>
          </a:p>
          <a:p>
            <a:pPr marL="3600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11719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de-DE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600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11719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Explizite Anordnung von Bereichen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ABDD45E-A141-41C2-B4FD-C22DB3D476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/>
              <a:t>Flex Layout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5053286-4B6E-4268-911E-28EADC58B0E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3600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11719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Komposition von Inhalten</a:t>
            </a:r>
          </a:p>
          <a:p>
            <a:pPr marL="3600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11719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de-DE" sz="2400" cap="none">
              <a:solidFill>
                <a:prstClr val="black"/>
              </a:solidFill>
              <a:latin typeface="Segoe UI"/>
            </a:endParaRPr>
          </a:p>
          <a:p>
            <a:pPr marL="3600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11719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sz="2400" cap="none">
                <a:solidFill>
                  <a:prstClr val="black"/>
                </a:solidFill>
                <a:latin typeface="Segoe UI"/>
              </a:rPr>
              <a:t>Positionierung von Container-Elementen</a:t>
            </a:r>
          </a:p>
          <a:p>
            <a:pPr marL="3600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11719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de-DE" sz="2400" cap="none">
              <a:solidFill>
                <a:prstClr val="black"/>
              </a:solidFill>
              <a:latin typeface="Segoe UI"/>
            </a:endParaRPr>
          </a:p>
          <a:p>
            <a:pPr marL="3600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11719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sz="2400" cap="none">
                <a:solidFill>
                  <a:prstClr val="black"/>
                </a:solidFill>
                <a:latin typeface="Segoe UI"/>
              </a:rPr>
              <a:t>Implizite Anordnung für variable Inhalte</a:t>
            </a:r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69659515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C020A280-15A2-4B49-87FF-819A353AE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Ein Layout für Alle Devices</a:t>
            </a:r>
          </a:p>
        </p:txBody>
      </p:sp>
      <p:pic>
        <p:nvPicPr>
          <p:cNvPr id="3" name="Inhaltsplatzhalter 2" descr="Ein Bild, das Text, Elektronik, Anzeige, Computer enthält.&#10;&#10;Automatisch generierte Beschreibung">
            <a:extLst>
              <a:ext uri="{FF2B5EF4-FFF2-40B4-BE49-F238E27FC236}">
                <a16:creationId xmlns:a16="http://schemas.microsoft.com/office/drawing/2014/main" id="{FA002487-1AFF-49D5-B60D-0FD68D2D86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102" y="1825625"/>
            <a:ext cx="6623796" cy="4351338"/>
          </a:xfrm>
        </p:spPr>
      </p:pic>
    </p:spTree>
    <p:extLst>
      <p:ext uri="{BB962C8B-B14F-4D97-AF65-F5344CB8AC3E}">
        <p14:creationId xmlns:p14="http://schemas.microsoft.com/office/powerpoint/2010/main" val="425180855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823029-02A6-4D7E-B548-0233C96F7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Responsive Design Patterns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9ABA35-177B-41B4-BEB3-0101B7E5B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/>
              <a:t>Resize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/>
              <a:t>Reflow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/>
              <a:t>Reposition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err="1"/>
              <a:t>Redesign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72901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z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Resize</a:t>
            </a:r>
          </a:p>
        </p:txBody>
      </p:sp>
    </p:spTree>
    <p:extLst>
      <p:ext uri="{BB962C8B-B14F-4D97-AF65-F5344CB8AC3E}">
        <p14:creationId xmlns:p14="http://schemas.microsoft.com/office/powerpoint/2010/main" val="48772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49932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flow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191997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Reflow</a:t>
            </a:r>
          </a:p>
        </p:txBody>
      </p:sp>
    </p:spTree>
    <p:extLst>
      <p:ext uri="{BB962C8B-B14F-4D97-AF65-F5344CB8AC3E}">
        <p14:creationId xmlns:p14="http://schemas.microsoft.com/office/powerpoint/2010/main" val="25298475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Boden enthält.&#10;&#10;Automatisch generierte Beschreibung">
            <a:extLst>
              <a:ext uri="{FF2B5EF4-FFF2-40B4-BE49-F238E27FC236}">
                <a16:creationId xmlns:a16="http://schemas.microsoft.com/office/drawing/2014/main" id="{833EA1DE-24CE-C9DB-2077-5AB4D135C2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0461"/>
          <a:stretch/>
        </p:blipFill>
        <p:spPr>
          <a:xfrm>
            <a:off x="-1" y="-26336"/>
            <a:ext cx="14686583" cy="68843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A740800-6687-CA71-7AD3-678F346D78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926" y="1616462"/>
            <a:ext cx="3057951" cy="3057951"/>
          </a:xfrm>
          <a:prstGeom prst="rect">
            <a:avLst/>
          </a:prstGeom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3891E74-EEE0-49C0-B5D9-A57DA7164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de-DE"/>
          </a:p>
          <a:p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66D96FE-426F-4DBA-9144-CAB3D74D434C}"/>
              </a:ext>
            </a:extLst>
          </p:cNvPr>
          <p:cNvSpPr/>
          <p:nvPr/>
        </p:nvSpPr>
        <p:spPr>
          <a:xfrm>
            <a:off x="2995376" y="5001274"/>
            <a:ext cx="62012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3600">
                <a:solidFill>
                  <a:srgbClr val="9DC3E6"/>
                </a:solidFill>
                <a:hlinkClick r:id="rId5"/>
              </a:rPr>
              <a:t>https://tinyurl.com/mpkvc88e</a:t>
            </a:r>
            <a:endParaRPr lang="de-DE" sz="3600">
              <a:solidFill>
                <a:srgbClr val="9DC3E6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B74DCE0-8ED8-C78F-B371-F0F6E5E22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400" b="1">
                <a:solidFill>
                  <a:srgbClr val="FFFF00"/>
                </a:solidFill>
                <a:latin typeface="the unseen" pitchFamily="2" charset="0"/>
              </a:rPr>
              <a:t>Die Samples</a:t>
            </a:r>
            <a:endParaRPr lang="de-DE" sz="4400" dirty="0"/>
          </a:p>
        </p:txBody>
      </p:sp>
      <p:sp>
        <p:nvSpPr>
          <p:cNvPr id="9" name="Titel 4">
            <a:extLst>
              <a:ext uri="{FF2B5EF4-FFF2-40B4-BE49-F238E27FC236}">
                <a16:creationId xmlns:a16="http://schemas.microsoft.com/office/drawing/2014/main" id="{D0543E17-D0A5-5882-BB3A-10A24342FC5E}"/>
              </a:ext>
            </a:extLst>
          </p:cNvPr>
          <p:cNvSpPr txBox="1">
            <a:spLocks/>
          </p:cNvSpPr>
          <p:nvPr/>
        </p:nvSpPr>
        <p:spPr>
          <a:xfrm>
            <a:off x="990600" y="638175"/>
            <a:ext cx="10515600" cy="1204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sz="4400" b="1">
              <a:solidFill>
                <a:srgbClr val="FFFF00"/>
              </a:solidFill>
              <a:latin typeface="the unseen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43451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6920947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ezel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Reposition</a:t>
            </a:r>
          </a:p>
        </p:txBody>
      </p:sp>
    </p:spTree>
    <p:extLst>
      <p:ext uri="{BB962C8B-B14F-4D97-AF65-F5344CB8AC3E}">
        <p14:creationId xmlns:p14="http://schemas.microsoft.com/office/powerpoint/2010/main" val="29301518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930560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42115_Rearchitec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191997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Redesign</a:t>
            </a:r>
          </a:p>
        </p:txBody>
      </p:sp>
    </p:spTree>
    <p:extLst>
      <p:ext uri="{BB962C8B-B14F-4D97-AF65-F5344CB8AC3E}">
        <p14:creationId xmlns:p14="http://schemas.microsoft.com/office/powerpoint/2010/main" val="3873488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C6E1EC-3622-FCDD-D450-5019DDA76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Container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289259-87D9-2134-166F-97FB75DCA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02900" lvl="1" indent="-342900"/>
            <a:r>
              <a:rPr lang="de-DE" dirty="0"/>
              <a:t>Tech Preview Feature in Chrome, Opera und Safari</a:t>
            </a:r>
          </a:p>
          <a:p>
            <a:pPr marL="702900" lvl="1" indent="-342900"/>
            <a:endParaRPr lang="de-DE" sz="1100" dirty="0"/>
          </a:p>
          <a:p>
            <a:pPr marL="702900" lvl="1" indent="-342900"/>
            <a:r>
              <a:rPr lang="de-DE" dirty="0"/>
              <a:t>Für Chrome: "</a:t>
            </a:r>
            <a:r>
              <a:rPr lang="de-DE" dirty="0" err="1"/>
              <a:t>Enable</a:t>
            </a:r>
            <a:r>
              <a:rPr lang="de-DE" dirty="0"/>
              <a:t> CSS Container </a:t>
            </a:r>
            <a:r>
              <a:rPr lang="de-DE" dirty="0" err="1"/>
              <a:t>Queries</a:t>
            </a:r>
            <a:r>
              <a:rPr lang="de-DE" dirty="0"/>
              <a:t>" Feature </a:t>
            </a:r>
            <a:r>
              <a:rPr lang="de-DE" dirty="0" err="1"/>
              <a:t>Flag</a:t>
            </a:r>
            <a:r>
              <a:rPr lang="de-DE" dirty="0"/>
              <a:t> unter chrome://flags </a:t>
            </a:r>
          </a:p>
          <a:p>
            <a:pPr lvl="1" indent="0">
              <a:buNone/>
            </a:pP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AD2F77C-D6B5-569C-1FAC-E9BAA6255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486" y="2893522"/>
            <a:ext cx="6817027" cy="3318451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1B257790-98C9-ACC0-FADF-4644C4A8C60A}"/>
              </a:ext>
            </a:extLst>
          </p:cNvPr>
          <p:cNvSpPr txBox="1"/>
          <p:nvPr/>
        </p:nvSpPr>
        <p:spPr>
          <a:xfrm>
            <a:off x="5985753" y="6472296"/>
            <a:ext cx="6096000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de-DE" sz="1200" dirty="0">
                <a:hlinkClick r:id="rId3"/>
              </a:rPr>
              <a:t>https://developer.mozilla.org/en-US/docs/Web/CSS/CSS_Container_Queries</a:t>
            </a:r>
            <a:r>
              <a:rPr lang="de-DE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6728412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5272370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9A0F20F8-14D9-4979-9C17-0B56029C9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3268" y="2134201"/>
            <a:ext cx="2688569" cy="2651990"/>
          </a:xfrm>
          <a:prstGeom prst="rect">
            <a:avLst/>
          </a:prstGeom>
        </p:spPr>
      </p:pic>
      <p:sp>
        <p:nvSpPr>
          <p:cNvPr id="31" name="Titel 4">
            <a:extLst>
              <a:ext uri="{FF2B5EF4-FFF2-40B4-BE49-F238E27FC236}">
                <a16:creationId xmlns:a16="http://schemas.microsoft.com/office/drawing/2014/main" id="{6D189DF0-0B77-4B91-8638-867E29652BC6}"/>
              </a:ext>
            </a:extLst>
          </p:cNvPr>
          <p:cNvSpPr txBox="1">
            <a:spLocks/>
          </p:cNvSpPr>
          <p:nvPr/>
        </p:nvSpPr>
        <p:spPr>
          <a:xfrm>
            <a:off x="5085628" y="2765841"/>
            <a:ext cx="1738076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1" i="0" u="none" strike="noStrike" kern="1200" cap="all" spc="0" normalizeH="0" baseline="0" noProof="0">
                <a:ln>
                  <a:noFill/>
                </a:ln>
                <a:solidFill>
                  <a:srgbClr val="FF6C2F"/>
                </a:solidFill>
                <a:effectLst/>
                <a:uLnTx/>
                <a:uFillTx/>
                <a:latin typeface="the unseen" pitchFamily="2" charset="0"/>
                <a:ea typeface="+mj-ea"/>
                <a:cs typeface="+mj-cs"/>
              </a:rPr>
              <a:t>Micro</a:t>
            </a: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1" i="0" u="none" strike="noStrike" kern="1200" cap="all" spc="0" normalizeH="0" baseline="0" noProof="0">
                <a:ln>
                  <a:noFill/>
                </a:ln>
                <a:solidFill>
                  <a:srgbClr val="FF6C2F"/>
                </a:solidFill>
                <a:effectLst/>
                <a:uLnTx/>
                <a:uFillTx/>
                <a:latin typeface="the unseen" pitchFamily="2" charset="0"/>
                <a:ea typeface="+mj-ea"/>
                <a:cs typeface="+mj-cs"/>
              </a:rPr>
              <a:t>Frontend</a:t>
            </a:r>
          </a:p>
        </p:txBody>
      </p:sp>
      <p:pic>
        <p:nvPicPr>
          <p:cNvPr id="266" name="Grafik 265">
            <a:extLst>
              <a:ext uri="{FF2B5EF4-FFF2-40B4-BE49-F238E27FC236}">
                <a16:creationId xmlns:a16="http://schemas.microsoft.com/office/drawing/2014/main" id="{C48A157B-AE9D-4A21-A60B-04FA9E9D9B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3279074">
            <a:off x="5907081" y="1628417"/>
            <a:ext cx="1707028" cy="1572904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D21BF272-5518-44E7-94D3-41AD2F0868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9190222">
            <a:off x="3971353" y="1723531"/>
            <a:ext cx="1707028" cy="1572904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2B36C3CC-4F67-4540-89E9-5AF6730601BF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78007" y="678087"/>
            <a:ext cx="2630087" cy="1679118"/>
          </a:xfrm>
          <a:prstGeom prst="rect">
            <a:avLst/>
          </a:prstGeom>
        </p:spPr>
      </p:pic>
      <p:sp>
        <p:nvSpPr>
          <p:cNvPr id="15" name="Titel 4">
            <a:extLst>
              <a:ext uri="{FF2B5EF4-FFF2-40B4-BE49-F238E27FC236}">
                <a16:creationId xmlns:a16="http://schemas.microsoft.com/office/drawing/2014/main" id="{D70FBF4F-9C29-40E9-8829-B5DA917D84DA}"/>
              </a:ext>
            </a:extLst>
          </p:cNvPr>
          <p:cNvSpPr txBox="1">
            <a:spLocks/>
          </p:cNvSpPr>
          <p:nvPr>
            <p:custDataLst>
              <p:custData r:id="rId1"/>
            </p:custDataLst>
          </p:nvPr>
        </p:nvSpPr>
        <p:spPr>
          <a:xfrm>
            <a:off x="6135013" y="794955"/>
            <a:ext cx="2943843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1" i="0" u="none" strike="noStrike" kern="1200" cap="all" spc="0" normalizeH="0" baseline="0" noProof="0" dirty="0">
                <a:ln>
                  <a:noFill/>
                </a:ln>
                <a:solidFill>
                  <a:srgbClr val="E9F463"/>
                </a:solidFill>
                <a:effectLst/>
                <a:uLnTx/>
                <a:uFillTx/>
                <a:latin typeface="the unseen" pitchFamily="2" charset="0"/>
                <a:ea typeface="+mj-ea"/>
                <a:cs typeface="+mj-cs"/>
              </a:rPr>
              <a:t>Components</a:t>
            </a:r>
          </a:p>
        </p:txBody>
      </p:sp>
      <p:sp>
        <p:nvSpPr>
          <p:cNvPr id="17" name="Titel 4">
            <a:extLst>
              <a:ext uri="{FF2B5EF4-FFF2-40B4-BE49-F238E27FC236}">
                <a16:creationId xmlns:a16="http://schemas.microsoft.com/office/drawing/2014/main" id="{08EA21FE-B571-4CB3-A088-59B09D2F158F}"/>
              </a:ext>
            </a:extLst>
          </p:cNvPr>
          <p:cNvSpPr txBox="1">
            <a:spLocks/>
          </p:cNvSpPr>
          <p:nvPr>
            <p:custDataLst>
              <p:custData r:id="rId2"/>
            </p:custDataLst>
          </p:nvPr>
        </p:nvSpPr>
        <p:spPr>
          <a:xfrm>
            <a:off x="2715033" y="794956"/>
            <a:ext cx="2943843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1" i="0" u="none" strike="noStrike" kern="1200" cap="all" spc="0" normalizeH="0" baseline="0" noProof="0" dirty="0">
                <a:ln>
                  <a:noFill/>
                </a:ln>
                <a:solidFill>
                  <a:srgbClr val="E9F463"/>
                </a:solidFill>
                <a:effectLst/>
                <a:uLnTx/>
                <a:uFillTx/>
                <a:latin typeface="the unseen" pitchFamily="2" charset="0"/>
                <a:ea typeface="+mj-ea"/>
                <a:cs typeface="+mj-cs"/>
              </a:rPr>
              <a:t>Layout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6017C80-D085-0E4C-80F0-D2D8282264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221540">
            <a:off x="6012682" y="3603522"/>
            <a:ext cx="1707028" cy="1572904"/>
          </a:xfrm>
          <a:prstGeom prst="rect">
            <a:avLst/>
          </a:prstGeom>
        </p:spPr>
      </p:pic>
      <p:sp>
        <p:nvSpPr>
          <p:cNvPr id="12" name="Titel 4">
            <a:extLst>
              <a:ext uri="{FF2B5EF4-FFF2-40B4-BE49-F238E27FC236}">
                <a16:creationId xmlns:a16="http://schemas.microsoft.com/office/drawing/2014/main" id="{DACAB11A-9CB7-9ED0-F960-420E8F365EA3}"/>
              </a:ext>
            </a:extLst>
          </p:cNvPr>
          <p:cNvSpPr txBox="1">
            <a:spLocks/>
          </p:cNvSpPr>
          <p:nvPr>
            <p:custDataLst>
              <p:custData r:id="rId3"/>
            </p:custDataLst>
          </p:nvPr>
        </p:nvSpPr>
        <p:spPr>
          <a:xfrm>
            <a:off x="5871041" y="4749886"/>
            <a:ext cx="2943843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2800" b="1" dirty="0" err="1">
                <a:solidFill>
                  <a:srgbClr val="E9F463"/>
                </a:solidFill>
                <a:latin typeface="the unseen" pitchFamily="2" charset="0"/>
              </a:rPr>
              <a:t>DevOps</a:t>
            </a:r>
            <a:endParaRPr lang="de-DE" sz="2800" b="1" dirty="0">
              <a:solidFill>
                <a:srgbClr val="E9F463"/>
              </a:solidFill>
              <a:latin typeface="the unseen" pitchFamily="2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3038C9E-5C6B-1B52-45BB-6D68F978F9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764326">
            <a:off x="4156828" y="3664952"/>
            <a:ext cx="1707028" cy="1572904"/>
          </a:xfrm>
          <a:prstGeom prst="rect">
            <a:avLst/>
          </a:prstGeom>
        </p:spPr>
      </p:pic>
      <p:sp>
        <p:nvSpPr>
          <p:cNvPr id="14" name="Titel 4">
            <a:extLst>
              <a:ext uri="{FF2B5EF4-FFF2-40B4-BE49-F238E27FC236}">
                <a16:creationId xmlns:a16="http://schemas.microsoft.com/office/drawing/2014/main" id="{B7B897CA-18A0-8CFC-0D97-503ED3F216D1}"/>
              </a:ext>
            </a:extLst>
          </p:cNvPr>
          <p:cNvSpPr txBox="1">
            <a:spLocks/>
          </p:cNvSpPr>
          <p:nvPr>
            <p:custDataLst>
              <p:custData r:id="rId4"/>
            </p:custDataLst>
          </p:nvPr>
        </p:nvSpPr>
        <p:spPr>
          <a:xfrm>
            <a:off x="2598161" y="4666040"/>
            <a:ext cx="2943843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2800" b="1" dirty="0">
                <a:solidFill>
                  <a:srgbClr val="E9F463"/>
                </a:solidFill>
                <a:latin typeface="the unseen" pitchFamily="2" charset="0"/>
              </a:rPr>
              <a:t>Kommunikation</a:t>
            </a:r>
          </a:p>
        </p:txBody>
      </p:sp>
    </p:spTree>
    <p:extLst>
      <p:ext uri="{BB962C8B-B14F-4D97-AF65-F5344CB8AC3E}">
        <p14:creationId xmlns:p14="http://schemas.microsoft.com/office/powerpoint/2010/main" val="19695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6C2FD1D8-4261-4E79-B21C-5941A6B4A3C0}"/>
              </a:ext>
            </a:extLst>
          </p:cNvPr>
          <p:cNvSpPr/>
          <p:nvPr/>
        </p:nvSpPr>
        <p:spPr>
          <a:xfrm>
            <a:off x="1475791" y="1475851"/>
            <a:ext cx="9240418" cy="3906299"/>
          </a:xfrm>
          <a:custGeom>
            <a:avLst/>
            <a:gdLst>
              <a:gd name="connsiteX0" fmla="*/ 0 w 9240418"/>
              <a:gd name="connsiteY0" fmla="*/ 0 h 3906299"/>
              <a:gd name="connsiteX1" fmla="*/ 475221 w 9240418"/>
              <a:gd name="connsiteY1" fmla="*/ 0 h 3906299"/>
              <a:gd name="connsiteX2" fmla="*/ 858039 w 9240418"/>
              <a:gd name="connsiteY2" fmla="*/ 0 h 3906299"/>
              <a:gd name="connsiteX3" fmla="*/ 1518069 w 9240418"/>
              <a:gd name="connsiteY3" fmla="*/ 0 h 3906299"/>
              <a:gd name="connsiteX4" fmla="*/ 2362907 w 9240418"/>
              <a:gd name="connsiteY4" fmla="*/ 0 h 3906299"/>
              <a:gd name="connsiteX5" fmla="*/ 2930533 w 9240418"/>
              <a:gd name="connsiteY5" fmla="*/ 0 h 3906299"/>
              <a:gd name="connsiteX6" fmla="*/ 3498158 w 9240418"/>
              <a:gd name="connsiteY6" fmla="*/ 0 h 3906299"/>
              <a:gd name="connsiteX7" fmla="*/ 4158188 w 9240418"/>
              <a:gd name="connsiteY7" fmla="*/ 0 h 3906299"/>
              <a:gd name="connsiteX8" fmla="*/ 4910622 w 9240418"/>
              <a:gd name="connsiteY8" fmla="*/ 0 h 3906299"/>
              <a:gd name="connsiteX9" fmla="*/ 5663056 w 9240418"/>
              <a:gd name="connsiteY9" fmla="*/ 0 h 3906299"/>
              <a:gd name="connsiteX10" fmla="*/ 6415490 w 9240418"/>
              <a:gd name="connsiteY10" fmla="*/ 0 h 3906299"/>
              <a:gd name="connsiteX11" fmla="*/ 7260328 w 9240418"/>
              <a:gd name="connsiteY11" fmla="*/ 0 h 3906299"/>
              <a:gd name="connsiteX12" fmla="*/ 7920358 w 9240418"/>
              <a:gd name="connsiteY12" fmla="*/ 0 h 3906299"/>
              <a:gd name="connsiteX13" fmla="*/ 8672792 w 9240418"/>
              <a:gd name="connsiteY13" fmla="*/ 0 h 3906299"/>
              <a:gd name="connsiteX14" fmla="*/ 9240418 w 9240418"/>
              <a:gd name="connsiteY14" fmla="*/ 0 h 3906299"/>
              <a:gd name="connsiteX15" fmla="*/ 9240418 w 9240418"/>
              <a:gd name="connsiteY15" fmla="*/ 651050 h 3906299"/>
              <a:gd name="connsiteX16" fmla="*/ 9240418 w 9240418"/>
              <a:gd name="connsiteY16" fmla="*/ 1341163 h 3906299"/>
              <a:gd name="connsiteX17" fmla="*/ 9240418 w 9240418"/>
              <a:gd name="connsiteY17" fmla="*/ 2070338 h 3906299"/>
              <a:gd name="connsiteX18" fmla="*/ 9240418 w 9240418"/>
              <a:gd name="connsiteY18" fmla="*/ 2760451 h 3906299"/>
              <a:gd name="connsiteX19" fmla="*/ 9240418 w 9240418"/>
              <a:gd name="connsiteY19" fmla="*/ 3333375 h 3906299"/>
              <a:gd name="connsiteX20" fmla="*/ 9240418 w 9240418"/>
              <a:gd name="connsiteY20" fmla="*/ 3906299 h 3906299"/>
              <a:gd name="connsiteX21" fmla="*/ 8672792 w 9240418"/>
              <a:gd name="connsiteY21" fmla="*/ 3906299 h 3906299"/>
              <a:gd name="connsiteX22" fmla="*/ 8012762 w 9240418"/>
              <a:gd name="connsiteY22" fmla="*/ 3906299 h 3906299"/>
              <a:gd name="connsiteX23" fmla="*/ 7629945 w 9240418"/>
              <a:gd name="connsiteY23" fmla="*/ 3906299 h 3906299"/>
              <a:gd name="connsiteX24" fmla="*/ 7062319 w 9240418"/>
              <a:gd name="connsiteY24" fmla="*/ 3906299 h 3906299"/>
              <a:gd name="connsiteX25" fmla="*/ 6309885 w 9240418"/>
              <a:gd name="connsiteY25" fmla="*/ 3906299 h 3906299"/>
              <a:gd name="connsiteX26" fmla="*/ 5834664 w 9240418"/>
              <a:gd name="connsiteY26" fmla="*/ 3906299 h 3906299"/>
              <a:gd name="connsiteX27" fmla="*/ 4989826 w 9240418"/>
              <a:gd name="connsiteY27" fmla="*/ 3906299 h 3906299"/>
              <a:gd name="connsiteX28" fmla="*/ 4144988 w 9240418"/>
              <a:gd name="connsiteY28" fmla="*/ 3906299 h 3906299"/>
              <a:gd name="connsiteX29" fmla="*/ 3484958 w 9240418"/>
              <a:gd name="connsiteY29" fmla="*/ 3906299 h 3906299"/>
              <a:gd name="connsiteX30" fmla="*/ 2640119 w 9240418"/>
              <a:gd name="connsiteY30" fmla="*/ 3906299 h 3906299"/>
              <a:gd name="connsiteX31" fmla="*/ 1980090 w 9240418"/>
              <a:gd name="connsiteY31" fmla="*/ 3906299 h 3906299"/>
              <a:gd name="connsiteX32" fmla="*/ 1227656 w 9240418"/>
              <a:gd name="connsiteY32" fmla="*/ 3906299 h 3906299"/>
              <a:gd name="connsiteX33" fmla="*/ 844838 w 9240418"/>
              <a:gd name="connsiteY33" fmla="*/ 3906299 h 3906299"/>
              <a:gd name="connsiteX34" fmla="*/ 0 w 9240418"/>
              <a:gd name="connsiteY34" fmla="*/ 3906299 h 3906299"/>
              <a:gd name="connsiteX35" fmla="*/ 0 w 9240418"/>
              <a:gd name="connsiteY35" fmla="*/ 3294312 h 3906299"/>
              <a:gd name="connsiteX36" fmla="*/ 0 w 9240418"/>
              <a:gd name="connsiteY36" fmla="*/ 2682325 h 3906299"/>
              <a:gd name="connsiteX37" fmla="*/ 0 w 9240418"/>
              <a:gd name="connsiteY37" fmla="*/ 2109401 h 3906299"/>
              <a:gd name="connsiteX38" fmla="*/ 0 w 9240418"/>
              <a:gd name="connsiteY38" fmla="*/ 1497415 h 3906299"/>
              <a:gd name="connsiteX39" fmla="*/ 0 w 9240418"/>
              <a:gd name="connsiteY39" fmla="*/ 807302 h 3906299"/>
              <a:gd name="connsiteX40" fmla="*/ 0 w 9240418"/>
              <a:gd name="connsiteY40" fmla="*/ 0 h 3906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240418" h="3906299" fill="none" extrusionOk="0">
                <a:moveTo>
                  <a:pt x="0" y="0"/>
                </a:moveTo>
                <a:cubicBezTo>
                  <a:pt x="125218" y="6310"/>
                  <a:pt x="257041" y="5317"/>
                  <a:pt x="475221" y="0"/>
                </a:cubicBezTo>
                <a:cubicBezTo>
                  <a:pt x="693401" y="-5317"/>
                  <a:pt x="708143" y="-10616"/>
                  <a:pt x="858039" y="0"/>
                </a:cubicBezTo>
                <a:cubicBezTo>
                  <a:pt x="1007935" y="10616"/>
                  <a:pt x="1240041" y="-11823"/>
                  <a:pt x="1518069" y="0"/>
                </a:cubicBezTo>
                <a:cubicBezTo>
                  <a:pt x="1796097" y="11823"/>
                  <a:pt x="2058047" y="29338"/>
                  <a:pt x="2362907" y="0"/>
                </a:cubicBezTo>
                <a:cubicBezTo>
                  <a:pt x="2667767" y="-29338"/>
                  <a:pt x="2760494" y="18930"/>
                  <a:pt x="2930533" y="0"/>
                </a:cubicBezTo>
                <a:cubicBezTo>
                  <a:pt x="3100572" y="-18930"/>
                  <a:pt x="3252575" y="6179"/>
                  <a:pt x="3498158" y="0"/>
                </a:cubicBezTo>
                <a:cubicBezTo>
                  <a:pt x="3743741" y="-6179"/>
                  <a:pt x="3849196" y="23327"/>
                  <a:pt x="4158188" y="0"/>
                </a:cubicBezTo>
                <a:cubicBezTo>
                  <a:pt x="4467180" y="-23327"/>
                  <a:pt x="4579036" y="-4952"/>
                  <a:pt x="4910622" y="0"/>
                </a:cubicBezTo>
                <a:cubicBezTo>
                  <a:pt x="5242208" y="4952"/>
                  <a:pt x="5426007" y="-1075"/>
                  <a:pt x="5663056" y="0"/>
                </a:cubicBezTo>
                <a:cubicBezTo>
                  <a:pt x="5900105" y="1075"/>
                  <a:pt x="6208440" y="-23459"/>
                  <a:pt x="6415490" y="0"/>
                </a:cubicBezTo>
                <a:cubicBezTo>
                  <a:pt x="6622540" y="23459"/>
                  <a:pt x="7081831" y="40523"/>
                  <a:pt x="7260328" y="0"/>
                </a:cubicBezTo>
                <a:cubicBezTo>
                  <a:pt x="7438825" y="-40523"/>
                  <a:pt x="7664737" y="-1186"/>
                  <a:pt x="7920358" y="0"/>
                </a:cubicBezTo>
                <a:cubicBezTo>
                  <a:pt x="8175979" y="1186"/>
                  <a:pt x="8494088" y="-11742"/>
                  <a:pt x="8672792" y="0"/>
                </a:cubicBezTo>
                <a:cubicBezTo>
                  <a:pt x="8851496" y="11742"/>
                  <a:pt x="8982821" y="-24706"/>
                  <a:pt x="9240418" y="0"/>
                </a:cubicBezTo>
                <a:cubicBezTo>
                  <a:pt x="9272261" y="195435"/>
                  <a:pt x="9255306" y="326448"/>
                  <a:pt x="9240418" y="651050"/>
                </a:cubicBezTo>
                <a:cubicBezTo>
                  <a:pt x="9225531" y="975652"/>
                  <a:pt x="9209621" y="1063713"/>
                  <a:pt x="9240418" y="1341163"/>
                </a:cubicBezTo>
                <a:cubicBezTo>
                  <a:pt x="9271215" y="1618613"/>
                  <a:pt x="9228236" y="1747656"/>
                  <a:pt x="9240418" y="2070338"/>
                </a:cubicBezTo>
                <a:cubicBezTo>
                  <a:pt x="9252600" y="2393021"/>
                  <a:pt x="9235676" y="2614282"/>
                  <a:pt x="9240418" y="2760451"/>
                </a:cubicBezTo>
                <a:cubicBezTo>
                  <a:pt x="9245160" y="2906620"/>
                  <a:pt x="9263656" y="3095208"/>
                  <a:pt x="9240418" y="3333375"/>
                </a:cubicBezTo>
                <a:cubicBezTo>
                  <a:pt x="9217180" y="3571542"/>
                  <a:pt x="9239806" y="3651933"/>
                  <a:pt x="9240418" y="3906299"/>
                </a:cubicBezTo>
                <a:cubicBezTo>
                  <a:pt x="9087014" y="3899688"/>
                  <a:pt x="8918619" y="3913852"/>
                  <a:pt x="8672792" y="3906299"/>
                </a:cubicBezTo>
                <a:cubicBezTo>
                  <a:pt x="8426965" y="3898746"/>
                  <a:pt x="8270895" y="3910097"/>
                  <a:pt x="8012762" y="3906299"/>
                </a:cubicBezTo>
                <a:cubicBezTo>
                  <a:pt x="7754629" y="3902502"/>
                  <a:pt x="7766060" y="3910091"/>
                  <a:pt x="7629945" y="3906299"/>
                </a:cubicBezTo>
                <a:cubicBezTo>
                  <a:pt x="7493830" y="3902507"/>
                  <a:pt x="7313159" y="3896486"/>
                  <a:pt x="7062319" y="3906299"/>
                </a:cubicBezTo>
                <a:cubicBezTo>
                  <a:pt x="6811479" y="3916112"/>
                  <a:pt x="6595553" y="3911227"/>
                  <a:pt x="6309885" y="3906299"/>
                </a:cubicBezTo>
                <a:cubicBezTo>
                  <a:pt x="6024217" y="3901371"/>
                  <a:pt x="6035422" y="3927279"/>
                  <a:pt x="5834664" y="3906299"/>
                </a:cubicBezTo>
                <a:cubicBezTo>
                  <a:pt x="5633906" y="3885319"/>
                  <a:pt x="5242422" y="3917214"/>
                  <a:pt x="4989826" y="3906299"/>
                </a:cubicBezTo>
                <a:cubicBezTo>
                  <a:pt x="4737230" y="3895384"/>
                  <a:pt x="4440585" y="3905400"/>
                  <a:pt x="4144988" y="3906299"/>
                </a:cubicBezTo>
                <a:cubicBezTo>
                  <a:pt x="3849391" y="3907198"/>
                  <a:pt x="3774630" y="3898397"/>
                  <a:pt x="3484958" y="3906299"/>
                </a:cubicBezTo>
                <a:cubicBezTo>
                  <a:pt x="3195286" y="3914202"/>
                  <a:pt x="2940687" y="3896336"/>
                  <a:pt x="2640119" y="3906299"/>
                </a:cubicBezTo>
                <a:cubicBezTo>
                  <a:pt x="2339551" y="3916262"/>
                  <a:pt x="2245135" y="3877855"/>
                  <a:pt x="1980090" y="3906299"/>
                </a:cubicBezTo>
                <a:cubicBezTo>
                  <a:pt x="1715045" y="3934743"/>
                  <a:pt x="1517587" y="3919663"/>
                  <a:pt x="1227656" y="3906299"/>
                </a:cubicBezTo>
                <a:cubicBezTo>
                  <a:pt x="937725" y="3892935"/>
                  <a:pt x="1033890" y="3902522"/>
                  <a:pt x="844838" y="3906299"/>
                </a:cubicBezTo>
                <a:cubicBezTo>
                  <a:pt x="655786" y="3910076"/>
                  <a:pt x="218828" y="3938848"/>
                  <a:pt x="0" y="3906299"/>
                </a:cubicBezTo>
                <a:cubicBezTo>
                  <a:pt x="12690" y="3767626"/>
                  <a:pt x="2068" y="3589119"/>
                  <a:pt x="0" y="3294312"/>
                </a:cubicBezTo>
                <a:cubicBezTo>
                  <a:pt x="-2068" y="2999505"/>
                  <a:pt x="28149" y="2833338"/>
                  <a:pt x="0" y="2682325"/>
                </a:cubicBezTo>
                <a:cubicBezTo>
                  <a:pt x="-28149" y="2531312"/>
                  <a:pt x="-20263" y="2226366"/>
                  <a:pt x="0" y="2109401"/>
                </a:cubicBezTo>
                <a:cubicBezTo>
                  <a:pt x="20263" y="1992436"/>
                  <a:pt x="-6486" y="1698274"/>
                  <a:pt x="0" y="1497415"/>
                </a:cubicBezTo>
                <a:cubicBezTo>
                  <a:pt x="6486" y="1296556"/>
                  <a:pt x="-25240" y="1107712"/>
                  <a:pt x="0" y="807302"/>
                </a:cubicBezTo>
                <a:cubicBezTo>
                  <a:pt x="25240" y="506892"/>
                  <a:pt x="-8942" y="372388"/>
                  <a:pt x="0" y="0"/>
                </a:cubicBezTo>
                <a:close/>
              </a:path>
              <a:path w="9240418" h="3906299" stroke="0" extrusionOk="0">
                <a:moveTo>
                  <a:pt x="0" y="0"/>
                </a:moveTo>
                <a:cubicBezTo>
                  <a:pt x="156133" y="4788"/>
                  <a:pt x="375359" y="24652"/>
                  <a:pt x="567626" y="0"/>
                </a:cubicBezTo>
                <a:cubicBezTo>
                  <a:pt x="759893" y="-24652"/>
                  <a:pt x="861771" y="5498"/>
                  <a:pt x="950443" y="0"/>
                </a:cubicBezTo>
                <a:cubicBezTo>
                  <a:pt x="1039115" y="-5498"/>
                  <a:pt x="1489218" y="21160"/>
                  <a:pt x="1795281" y="0"/>
                </a:cubicBezTo>
                <a:cubicBezTo>
                  <a:pt x="2101344" y="-21160"/>
                  <a:pt x="2227511" y="-9937"/>
                  <a:pt x="2362907" y="0"/>
                </a:cubicBezTo>
                <a:cubicBezTo>
                  <a:pt x="2498303" y="9937"/>
                  <a:pt x="2802306" y="-420"/>
                  <a:pt x="2930533" y="0"/>
                </a:cubicBezTo>
                <a:cubicBezTo>
                  <a:pt x="3058760" y="420"/>
                  <a:pt x="3597791" y="-19689"/>
                  <a:pt x="3775371" y="0"/>
                </a:cubicBezTo>
                <a:cubicBezTo>
                  <a:pt x="3952951" y="19689"/>
                  <a:pt x="4057649" y="20903"/>
                  <a:pt x="4250592" y="0"/>
                </a:cubicBezTo>
                <a:cubicBezTo>
                  <a:pt x="4443535" y="-20903"/>
                  <a:pt x="4690391" y="-21367"/>
                  <a:pt x="5095430" y="0"/>
                </a:cubicBezTo>
                <a:cubicBezTo>
                  <a:pt x="5500469" y="21367"/>
                  <a:pt x="5643882" y="-19634"/>
                  <a:pt x="5940269" y="0"/>
                </a:cubicBezTo>
                <a:cubicBezTo>
                  <a:pt x="6236656" y="19634"/>
                  <a:pt x="6329994" y="-8008"/>
                  <a:pt x="6600299" y="0"/>
                </a:cubicBezTo>
                <a:cubicBezTo>
                  <a:pt x="6870604" y="8008"/>
                  <a:pt x="7157352" y="40547"/>
                  <a:pt x="7445137" y="0"/>
                </a:cubicBezTo>
                <a:cubicBezTo>
                  <a:pt x="7732922" y="-40547"/>
                  <a:pt x="7797475" y="948"/>
                  <a:pt x="8012762" y="0"/>
                </a:cubicBezTo>
                <a:cubicBezTo>
                  <a:pt x="8228049" y="-948"/>
                  <a:pt x="8328471" y="21126"/>
                  <a:pt x="8580388" y="0"/>
                </a:cubicBezTo>
                <a:cubicBezTo>
                  <a:pt x="8832305" y="-21126"/>
                  <a:pt x="9094230" y="-14951"/>
                  <a:pt x="9240418" y="0"/>
                </a:cubicBezTo>
                <a:cubicBezTo>
                  <a:pt x="9213754" y="182850"/>
                  <a:pt x="9251396" y="474070"/>
                  <a:pt x="9240418" y="611987"/>
                </a:cubicBezTo>
                <a:cubicBezTo>
                  <a:pt x="9229440" y="749904"/>
                  <a:pt x="9239962" y="949231"/>
                  <a:pt x="9240418" y="1263037"/>
                </a:cubicBezTo>
                <a:cubicBezTo>
                  <a:pt x="9240875" y="1576843"/>
                  <a:pt x="9232322" y="1715323"/>
                  <a:pt x="9240418" y="1953150"/>
                </a:cubicBezTo>
                <a:cubicBezTo>
                  <a:pt x="9248514" y="2190977"/>
                  <a:pt x="9225706" y="2449216"/>
                  <a:pt x="9240418" y="2643262"/>
                </a:cubicBezTo>
                <a:cubicBezTo>
                  <a:pt x="9255130" y="2837308"/>
                  <a:pt x="9206270" y="3008861"/>
                  <a:pt x="9240418" y="3333375"/>
                </a:cubicBezTo>
                <a:cubicBezTo>
                  <a:pt x="9274566" y="3657889"/>
                  <a:pt x="9268162" y="3706962"/>
                  <a:pt x="9240418" y="3906299"/>
                </a:cubicBezTo>
                <a:cubicBezTo>
                  <a:pt x="9049206" y="3905099"/>
                  <a:pt x="8876956" y="3920845"/>
                  <a:pt x="8765197" y="3906299"/>
                </a:cubicBezTo>
                <a:cubicBezTo>
                  <a:pt x="8653438" y="3891753"/>
                  <a:pt x="8290200" y="3925877"/>
                  <a:pt x="8105167" y="3906299"/>
                </a:cubicBezTo>
                <a:cubicBezTo>
                  <a:pt x="7920134" y="3886722"/>
                  <a:pt x="7844720" y="3895850"/>
                  <a:pt x="7629945" y="3906299"/>
                </a:cubicBezTo>
                <a:cubicBezTo>
                  <a:pt x="7415170" y="3916748"/>
                  <a:pt x="7144546" y="3926246"/>
                  <a:pt x="6969915" y="3906299"/>
                </a:cubicBezTo>
                <a:cubicBezTo>
                  <a:pt x="6795284" y="3886353"/>
                  <a:pt x="6746559" y="3921320"/>
                  <a:pt x="6587098" y="3906299"/>
                </a:cubicBezTo>
                <a:cubicBezTo>
                  <a:pt x="6427637" y="3891278"/>
                  <a:pt x="6309185" y="3900062"/>
                  <a:pt x="6204281" y="3906299"/>
                </a:cubicBezTo>
                <a:cubicBezTo>
                  <a:pt x="6099377" y="3912536"/>
                  <a:pt x="5836319" y="3897906"/>
                  <a:pt x="5544251" y="3906299"/>
                </a:cubicBezTo>
                <a:cubicBezTo>
                  <a:pt x="5252183" y="3914693"/>
                  <a:pt x="5242826" y="3884632"/>
                  <a:pt x="5069029" y="3906299"/>
                </a:cubicBezTo>
                <a:cubicBezTo>
                  <a:pt x="4895232" y="3927966"/>
                  <a:pt x="4575075" y="3893486"/>
                  <a:pt x="4316595" y="3906299"/>
                </a:cubicBezTo>
                <a:cubicBezTo>
                  <a:pt x="4058115" y="3919112"/>
                  <a:pt x="3961063" y="3903317"/>
                  <a:pt x="3841374" y="3906299"/>
                </a:cubicBezTo>
                <a:cubicBezTo>
                  <a:pt x="3721685" y="3909281"/>
                  <a:pt x="3450619" y="3935447"/>
                  <a:pt x="3088940" y="3906299"/>
                </a:cubicBezTo>
                <a:cubicBezTo>
                  <a:pt x="2727261" y="3877151"/>
                  <a:pt x="2895939" y="3907731"/>
                  <a:pt x="2706122" y="3906299"/>
                </a:cubicBezTo>
                <a:cubicBezTo>
                  <a:pt x="2516305" y="3904867"/>
                  <a:pt x="2220899" y="3940478"/>
                  <a:pt x="1953688" y="3906299"/>
                </a:cubicBezTo>
                <a:cubicBezTo>
                  <a:pt x="1686477" y="3872120"/>
                  <a:pt x="1659764" y="3912076"/>
                  <a:pt x="1478467" y="3906299"/>
                </a:cubicBezTo>
                <a:cubicBezTo>
                  <a:pt x="1297170" y="3900522"/>
                  <a:pt x="1259430" y="3918346"/>
                  <a:pt x="1095650" y="3906299"/>
                </a:cubicBezTo>
                <a:cubicBezTo>
                  <a:pt x="931870" y="3894252"/>
                  <a:pt x="752261" y="3921249"/>
                  <a:pt x="620428" y="3906299"/>
                </a:cubicBezTo>
                <a:cubicBezTo>
                  <a:pt x="488595" y="3891349"/>
                  <a:pt x="298835" y="3919222"/>
                  <a:pt x="0" y="3906299"/>
                </a:cubicBezTo>
                <a:cubicBezTo>
                  <a:pt x="19129" y="3660708"/>
                  <a:pt x="4133" y="3551440"/>
                  <a:pt x="0" y="3333375"/>
                </a:cubicBezTo>
                <a:cubicBezTo>
                  <a:pt x="-4133" y="3115310"/>
                  <a:pt x="5817" y="3032298"/>
                  <a:pt x="0" y="2799514"/>
                </a:cubicBezTo>
                <a:cubicBezTo>
                  <a:pt x="-5817" y="2566730"/>
                  <a:pt x="7645" y="2408028"/>
                  <a:pt x="0" y="2265653"/>
                </a:cubicBezTo>
                <a:cubicBezTo>
                  <a:pt x="-7645" y="2123278"/>
                  <a:pt x="2564" y="1876126"/>
                  <a:pt x="0" y="1575541"/>
                </a:cubicBezTo>
                <a:cubicBezTo>
                  <a:pt x="-2564" y="1274956"/>
                  <a:pt x="16662" y="1168784"/>
                  <a:pt x="0" y="1041680"/>
                </a:cubicBezTo>
                <a:cubicBezTo>
                  <a:pt x="-16662" y="914576"/>
                  <a:pt x="-43429" y="32413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6350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lIns="216000" tIns="108000" rIns="216000" bIns="10800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html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kumimoji="0" lang="de-DE" sz="28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head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</a:p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&lt;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script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src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=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BA2121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"fancyFramework.js"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&gt;&lt;/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script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&gt;</a:t>
            </a:r>
          </a:p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&lt;/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head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kumimoji="0" lang="de-DE" sz="28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body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kumimoji="0" lang="de-DE" sz="28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    &lt;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div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id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="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BA212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fancyWidget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&gt;&lt;/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div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&gt;</a:t>
            </a:r>
          </a:p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body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kumimoji="0" lang="de-DE" sz="28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html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kumimoji="0" lang="de-DE" sz="28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Legende: Linie 3">
            <a:extLst>
              <a:ext uri="{FF2B5EF4-FFF2-40B4-BE49-F238E27FC236}">
                <a16:creationId xmlns:a16="http://schemas.microsoft.com/office/drawing/2014/main" id="{761A83DD-FBC2-42E8-8F3E-4ADE5766A419}"/>
              </a:ext>
            </a:extLst>
          </p:cNvPr>
          <p:cNvSpPr/>
          <p:nvPr/>
        </p:nvSpPr>
        <p:spPr>
          <a:xfrm>
            <a:off x="5414722" y="4957873"/>
            <a:ext cx="3313641" cy="1439924"/>
          </a:xfrm>
          <a:custGeom>
            <a:avLst/>
            <a:gdLst>
              <a:gd name="connsiteX0" fmla="*/ 0 w 3313641"/>
              <a:gd name="connsiteY0" fmla="*/ 0 h 1439924"/>
              <a:gd name="connsiteX1" fmla="*/ 629592 w 3313641"/>
              <a:gd name="connsiteY1" fmla="*/ 0 h 1439924"/>
              <a:gd name="connsiteX2" fmla="*/ 1192911 w 3313641"/>
              <a:gd name="connsiteY2" fmla="*/ 0 h 1439924"/>
              <a:gd name="connsiteX3" fmla="*/ 1789366 w 3313641"/>
              <a:gd name="connsiteY3" fmla="*/ 0 h 1439924"/>
              <a:gd name="connsiteX4" fmla="*/ 2485231 w 3313641"/>
              <a:gd name="connsiteY4" fmla="*/ 0 h 1439924"/>
              <a:gd name="connsiteX5" fmla="*/ 3313641 w 3313641"/>
              <a:gd name="connsiteY5" fmla="*/ 0 h 1439924"/>
              <a:gd name="connsiteX6" fmla="*/ 3313641 w 3313641"/>
              <a:gd name="connsiteY6" fmla="*/ 451176 h 1439924"/>
              <a:gd name="connsiteX7" fmla="*/ 3313641 w 3313641"/>
              <a:gd name="connsiteY7" fmla="*/ 887953 h 1439924"/>
              <a:gd name="connsiteX8" fmla="*/ 3313641 w 3313641"/>
              <a:gd name="connsiteY8" fmla="*/ 1439924 h 1439924"/>
              <a:gd name="connsiteX9" fmla="*/ 2650913 w 3313641"/>
              <a:gd name="connsiteY9" fmla="*/ 1439924 h 1439924"/>
              <a:gd name="connsiteX10" fmla="*/ 2054457 w 3313641"/>
              <a:gd name="connsiteY10" fmla="*/ 1439924 h 1439924"/>
              <a:gd name="connsiteX11" fmla="*/ 1325456 w 3313641"/>
              <a:gd name="connsiteY11" fmla="*/ 1439924 h 1439924"/>
              <a:gd name="connsiteX12" fmla="*/ 695865 w 3313641"/>
              <a:gd name="connsiteY12" fmla="*/ 1439924 h 1439924"/>
              <a:gd name="connsiteX13" fmla="*/ 0 w 3313641"/>
              <a:gd name="connsiteY13" fmla="*/ 1439924 h 1439924"/>
              <a:gd name="connsiteX14" fmla="*/ 0 w 3313641"/>
              <a:gd name="connsiteY14" fmla="*/ 945550 h 1439924"/>
              <a:gd name="connsiteX15" fmla="*/ 0 w 3313641"/>
              <a:gd name="connsiteY15" fmla="*/ 479975 h 1439924"/>
              <a:gd name="connsiteX16" fmla="*/ 0 w 3313641"/>
              <a:gd name="connsiteY16" fmla="*/ 0 h 1439924"/>
              <a:gd name="connsiteX0" fmla="*/ 1784064 w 3313641"/>
              <a:gd name="connsiteY0" fmla="*/ -35336 h 1439924"/>
              <a:gd name="connsiteX1" fmla="*/ 1582971 w 3313641"/>
              <a:gd name="connsiteY1" fmla="*/ -382218 h 1439924"/>
              <a:gd name="connsiteX2" fmla="*/ 1356207 w 3313641"/>
              <a:gd name="connsiteY2" fmla="*/ -773383 h 143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13641" h="1439924" fill="none" extrusionOk="0">
                <a:moveTo>
                  <a:pt x="0" y="0"/>
                </a:moveTo>
                <a:cubicBezTo>
                  <a:pt x="260238" y="-29236"/>
                  <a:pt x="500937" y="-26435"/>
                  <a:pt x="629592" y="0"/>
                </a:cubicBezTo>
                <a:cubicBezTo>
                  <a:pt x="758247" y="26435"/>
                  <a:pt x="961637" y="6986"/>
                  <a:pt x="1192911" y="0"/>
                </a:cubicBezTo>
                <a:cubicBezTo>
                  <a:pt x="1424185" y="-6986"/>
                  <a:pt x="1648397" y="-12121"/>
                  <a:pt x="1789366" y="0"/>
                </a:cubicBezTo>
                <a:cubicBezTo>
                  <a:pt x="1930336" y="12121"/>
                  <a:pt x="2323378" y="29539"/>
                  <a:pt x="2485231" y="0"/>
                </a:cubicBezTo>
                <a:cubicBezTo>
                  <a:pt x="2647084" y="-29539"/>
                  <a:pt x="2939671" y="-14274"/>
                  <a:pt x="3313641" y="0"/>
                </a:cubicBezTo>
                <a:cubicBezTo>
                  <a:pt x="3323898" y="144684"/>
                  <a:pt x="3305574" y="310862"/>
                  <a:pt x="3313641" y="451176"/>
                </a:cubicBezTo>
                <a:cubicBezTo>
                  <a:pt x="3321708" y="591490"/>
                  <a:pt x="3292617" y="700318"/>
                  <a:pt x="3313641" y="887953"/>
                </a:cubicBezTo>
                <a:cubicBezTo>
                  <a:pt x="3334665" y="1075588"/>
                  <a:pt x="3334900" y="1309210"/>
                  <a:pt x="3313641" y="1439924"/>
                </a:cubicBezTo>
                <a:cubicBezTo>
                  <a:pt x="3054085" y="1457580"/>
                  <a:pt x="2823481" y="1454091"/>
                  <a:pt x="2650913" y="1439924"/>
                </a:cubicBezTo>
                <a:cubicBezTo>
                  <a:pt x="2478345" y="1425757"/>
                  <a:pt x="2202508" y="1466336"/>
                  <a:pt x="2054457" y="1439924"/>
                </a:cubicBezTo>
                <a:cubicBezTo>
                  <a:pt x="1906406" y="1413512"/>
                  <a:pt x="1634701" y="1417048"/>
                  <a:pt x="1325456" y="1439924"/>
                </a:cubicBezTo>
                <a:cubicBezTo>
                  <a:pt x="1016211" y="1462800"/>
                  <a:pt x="895813" y="1409569"/>
                  <a:pt x="695865" y="1439924"/>
                </a:cubicBezTo>
                <a:cubicBezTo>
                  <a:pt x="495917" y="1470279"/>
                  <a:pt x="261646" y="1433385"/>
                  <a:pt x="0" y="1439924"/>
                </a:cubicBezTo>
                <a:cubicBezTo>
                  <a:pt x="-20516" y="1192855"/>
                  <a:pt x="-23461" y="1169974"/>
                  <a:pt x="0" y="945550"/>
                </a:cubicBezTo>
                <a:cubicBezTo>
                  <a:pt x="23461" y="721126"/>
                  <a:pt x="-13041" y="639741"/>
                  <a:pt x="0" y="479975"/>
                </a:cubicBezTo>
                <a:cubicBezTo>
                  <a:pt x="13041" y="320209"/>
                  <a:pt x="22233" y="166544"/>
                  <a:pt x="0" y="0"/>
                </a:cubicBezTo>
                <a:close/>
              </a:path>
              <a:path w="3313641" h="1439924" fill="none" extrusionOk="0">
                <a:moveTo>
                  <a:pt x="1784064" y="-35336"/>
                </a:moveTo>
                <a:cubicBezTo>
                  <a:pt x="1748370" y="-117651"/>
                  <a:pt x="1642760" y="-296151"/>
                  <a:pt x="1582971" y="-382218"/>
                </a:cubicBezTo>
                <a:cubicBezTo>
                  <a:pt x="1523182" y="-468285"/>
                  <a:pt x="1452442" y="-569337"/>
                  <a:pt x="1356207" y="-773383"/>
                </a:cubicBezTo>
              </a:path>
              <a:path w="3313641" h="1439924" stroke="0" extrusionOk="0">
                <a:moveTo>
                  <a:pt x="0" y="0"/>
                </a:moveTo>
                <a:cubicBezTo>
                  <a:pt x="142532" y="-10941"/>
                  <a:pt x="348963" y="16234"/>
                  <a:pt x="629592" y="0"/>
                </a:cubicBezTo>
                <a:cubicBezTo>
                  <a:pt x="910221" y="-16234"/>
                  <a:pt x="977296" y="-13174"/>
                  <a:pt x="1192911" y="0"/>
                </a:cubicBezTo>
                <a:cubicBezTo>
                  <a:pt x="1408526" y="13174"/>
                  <a:pt x="1582413" y="-33686"/>
                  <a:pt x="1921912" y="0"/>
                </a:cubicBezTo>
                <a:cubicBezTo>
                  <a:pt x="2261411" y="33686"/>
                  <a:pt x="2253470" y="18229"/>
                  <a:pt x="2551504" y="0"/>
                </a:cubicBezTo>
                <a:cubicBezTo>
                  <a:pt x="2849538" y="-18229"/>
                  <a:pt x="2965832" y="-104"/>
                  <a:pt x="3313641" y="0"/>
                </a:cubicBezTo>
                <a:cubicBezTo>
                  <a:pt x="3314608" y="181609"/>
                  <a:pt x="3300061" y="263321"/>
                  <a:pt x="3313641" y="508773"/>
                </a:cubicBezTo>
                <a:cubicBezTo>
                  <a:pt x="3327221" y="754225"/>
                  <a:pt x="3310441" y="832774"/>
                  <a:pt x="3313641" y="988748"/>
                </a:cubicBezTo>
                <a:cubicBezTo>
                  <a:pt x="3316841" y="1144722"/>
                  <a:pt x="3329636" y="1282237"/>
                  <a:pt x="3313641" y="1439924"/>
                </a:cubicBezTo>
                <a:cubicBezTo>
                  <a:pt x="3071806" y="1463230"/>
                  <a:pt x="2899010" y="1468970"/>
                  <a:pt x="2717186" y="1439924"/>
                </a:cubicBezTo>
                <a:cubicBezTo>
                  <a:pt x="2535362" y="1410878"/>
                  <a:pt x="2240549" y="1440207"/>
                  <a:pt x="2054457" y="1439924"/>
                </a:cubicBezTo>
                <a:cubicBezTo>
                  <a:pt x="1868365" y="1439641"/>
                  <a:pt x="1695138" y="1427383"/>
                  <a:pt x="1391729" y="1439924"/>
                </a:cubicBezTo>
                <a:cubicBezTo>
                  <a:pt x="1088320" y="1452465"/>
                  <a:pt x="927855" y="1446052"/>
                  <a:pt x="762137" y="1439924"/>
                </a:cubicBezTo>
                <a:cubicBezTo>
                  <a:pt x="596419" y="1433796"/>
                  <a:pt x="196529" y="1458689"/>
                  <a:pt x="0" y="1439924"/>
                </a:cubicBezTo>
                <a:cubicBezTo>
                  <a:pt x="11849" y="1327667"/>
                  <a:pt x="-8390" y="1089798"/>
                  <a:pt x="0" y="931151"/>
                </a:cubicBezTo>
                <a:cubicBezTo>
                  <a:pt x="8390" y="772504"/>
                  <a:pt x="-12019" y="569948"/>
                  <a:pt x="0" y="422378"/>
                </a:cubicBezTo>
                <a:cubicBezTo>
                  <a:pt x="12019" y="274808"/>
                  <a:pt x="-12954" y="206171"/>
                  <a:pt x="0" y="0"/>
                </a:cubicBezTo>
                <a:close/>
              </a:path>
              <a:path w="3313641" h="1439924" fill="none" stroke="0" extrusionOk="0">
                <a:moveTo>
                  <a:pt x="1784064" y="-35336"/>
                </a:moveTo>
                <a:cubicBezTo>
                  <a:pt x="1698042" y="-184256"/>
                  <a:pt x="1648187" y="-302230"/>
                  <a:pt x="1561578" y="-419120"/>
                </a:cubicBezTo>
                <a:cubicBezTo>
                  <a:pt x="1474969" y="-536010"/>
                  <a:pt x="1437969" y="-649254"/>
                  <a:pt x="1356207" y="-773383"/>
                </a:cubicBezTo>
              </a:path>
            </a:pathLst>
          </a:custGeom>
          <a:solidFill>
            <a:srgbClr val="FFFFCC"/>
          </a:solidFill>
          <a:ln w="381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borderCallout1">
                    <a:avLst>
                      <a:gd name="adj1" fmla="val -2454"/>
                      <a:gd name="adj2" fmla="val 53840"/>
                      <a:gd name="adj3" fmla="val -53710"/>
                      <a:gd name="adj4" fmla="val 4092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80000" rtlCol="0" anchor="t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Keine Semantik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Intransparenz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Anpassungen schwierig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Framework-Abhängigkeit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B37CCA4-BF54-9FC4-D167-8732981FEE19}"/>
              </a:ext>
            </a:extLst>
          </p:cNvPr>
          <p:cNvSpPr txBox="1">
            <a:spLocks/>
          </p:cNvSpPr>
          <p:nvPr>
            <p:custDataLst>
              <p:custData r:id="rId1"/>
            </p:custDataLst>
          </p:nvPr>
        </p:nvSpPr>
        <p:spPr>
          <a:xfrm>
            <a:off x="3221247" y="361982"/>
            <a:ext cx="5353841" cy="1281756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1" i="0" u="none" strike="noStrike" kern="1200" cap="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he unseen" pitchFamily="2" charset="0"/>
                <a:ea typeface="+mj-ea"/>
                <a:cs typeface="+mj-cs"/>
              </a:rPr>
              <a:t>Components</a:t>
            </a: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200" b="1" i="0" u="none" strike="noStrike" kern="1200" cap="all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he unseen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07379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6C2FD1D8-4261-4E79-B21C-5941A6B4A3C0}"/>
              </a:ext>
            </a:extLst>
          </p:cNvPr>
          <p:cNvSpPr/>
          <p:nvPr/>
        </p:nvSpPr>
        <p:spPr>
          <a:xfrm>
            <a:off x="408990" y="1555192"/>
            <a:ext cx="11605209" cy="4367322"/>
          </a:xfrm>
          <a:custGeom>
            <a:avLst/>
            <a:gdLst>
              <a:gd name="connsiteX0" fmla="*/ 0 w 11605209"/>
              <a:gd name="connsiteY0" fmla="*/ 0 h 4367322"/>
              <a:gd name="connsiteX1" fmla="*/ 914764 w 11605209"/>
              <a:gd name="connsiteY1" fmla="*/ 0 h 4367322"/>
              <a:gd name="connsiteX2" fmla="*/ 1713475 w 11605209"/>
              <a:gd name="connsiteY2" fmla="*/ 0 h 4367322"/>
              <a:gd name="connsiteX3" fmla="*/ 2628239 w 11605209"/>
              <a:gd name="connsiteY3" fmla="*/ 0 h 4367322"/>
              <a:gd name="connsiteX4" fmla="*/ 3310898 w 11605209"/>
              <a:gd name="connsiteY4" fmla="*/ 0 h 4367322"/>
              <a:gd name="connsiteX5" fmla="*/ 4109609 w 11605209"/>
              <a:gd name="connsiteY5" fmla="*/ 0 h 4367322"/>
              <a:gd name="connsiteX6" fmla="*/ 4792269 w 11605209"/>
              <a:gd name="connsiteY6" fmla="*/ 0 h 4367322"/>
              <a:gd name="connsiteX7" fmla="*/ 5474928 w 11605209"/>
              <a:gd name="connsiteY7" fmla="*/ 0 h 4367322"/>
              <a:gd name="connsiteX8" fmla="*/ 6157587 w 11605209"/>
              <a:gd name="connsiteY8" fmla="*/ 0 h 4367322"/>
              <a:gd name="connsiteX9" fmla="*/ 6492090 w 11605209"/>
              <a:gd name="connsiteY9" fmla="*/ 0 h 4367322"/>
              <a:gd name="connsiteX10" fmla="*/ 7290802 w 11605209"/>
              <a:gd name="connsiteY10" fmla="*/ 0 h 4367322"/>
              <a:gd name="connsiteX11" fmla="*/ 7625305 w 11605209"/>
              <a:gd name="connsiteY11" fmla="*/ 0 h 4367322"/>
              <a:gd name="connsiteX12" fmla="*/ 8307964 w 11605209"/>
              <a:gd name="connsiteY12" fmla="*/ 0 h 4367322"/>
              <a:gd name="connsiteX13" fmla="*/ 9222728 w 11605209"/>
              <a:gd name="connsiteY13" fmla="*/ 0 h 4367322"/>
              <a:gd name="connsiteX14" fmla="*/ 10137491 w 11605209"/>
              <a:gd name="connsiteY14" fmla="*/ 0 h 4367322"/>
              <a:gd name="connsiteX15" fmla="*/ 10936203 w 11605209"/>
              <a:gd name="connsiteY15" fmla="*/ 0 h 4367322"/>
              <a:gd name="connsiteX16" fmla="*/ 11605209 w 11605209"/>
              <a:gd name="connsiteY16" fmla="*/ 0 h 4367322"/>
              <a:gd name="connsiteX17" fmla="*/ 11605209 w 11605209"/>
              <a:gd name="connsiteY17" fmla="*/ 492883 h 4367322"/>
              <a:gd name="connsiteX18" fmla="*/ 11605209 w 11605209"/>
              <a:gd name="connsiteY18" fmla="*/ 1116787 h 4367322"/>
              <a:gd name="connsiteX19" fmla="*/ 11605209 w 11605209"/>
              <a:gd name="connsiteY19" fmla="*/ 1740690 h 4367322"/>
              <a:gd name="connsiteX20" fmla="*/ 11605209 w 11605209"/>
              <a:gd name="connsiteY20" fmla="*/ 2320920 h 4367322"/>
              <a:gd name="connsiteX21" fmla="*/ 11605209 w 11605209"/>
              <a:gd name="connsiteY21" fmla="*/ 3032169 h 4367322"/>
              <a:gd name="connsiteX22" fmla="*/ 11605209 w 11605209"/>
              <a:gd name="connsiteY22" fmla="*/ 3568726 h 4367322"/>
              <a:gd name="connsiteX23" fmla="*/ 11605209 w 11605209"/>
              <a:gd name="connsiteY23" fmla="*/ 4367322 h 4367322"/>
              <a:gd name="connsiteX24" fmla="*/ 11154654 w 11605209"/>
              <a:gd name="connsiteY24" fmla="*/ 4367322 h 4367322"/>
              <a:gd name="connsiteX25" fmla="*/ 10820151 w 11605209"/>
              <a:gd name="connsiteY25" fmla="*/ 4367322 h 4367322"/>
              <a:gd name="connsiteX26" fmla="*/ 9905387 w 11605209"/>
              <a:gd name="connsiteY26" fmla="*/ 4367322 h 4367322"/>
              <a:gd name="connsiteX27" fmla="*/ 9338780 w 11605209"/>
              <a:gd name="connsiteY27" fmla="*/ 4367322 h 4367322"/>
              <a:gd name="connsiteX28" fmla="*/ 8540069 w 11605209"/>
              <a:gd name="connsiteY28" fmla="*/ 4367322 h 4367322"/>
              <a:gd name="connsiteX29" fmla="*/ 8205565 w 11605209"/>
              <a:gd name="connsiteY29" fmla="*/ 4367322 h 4367322"/>
              <a:gd name="connsiteX30" fmla="*/ 7290802 w 11605209"/>
              <a:gd name="connsiteY30" fmla="*/ 4367322 h 4367322"/>
              <a:gd name="connsiteX31" fmla="*/ 6724195 w 11605209"/>
              <a:gd name="connsiteY31" fmla="*/ 4367322 h 4367322"/>
              <a:gd name="connsiteX32" fmla="*/ 6041535 w 11605209"/>
              <a:gd name="connsiteY32" fmla="*/ 4367322 h 4367322"/>
              <a:gd name="connsiteX33" fmla="*/ 5590980 w 11605209"/>
              <a:gd name="connsiteY33" fmla="*/ 4367322 h 4367322"/>
              <a:gd name="connsiteX34" fmla="*/ 4792269 w 11605209"/>
              <a:gd name="connsiteY34" fmla="*/ 4367322 h 4367322"/>
              <a:gd name="connsiteX35" fmla="*/ 3877505 w 11605209"/>
              <a:gd name="connsiteY35" fmla="*/ 4367322 h 4367322"/>
              <a:gd name="connsiteX36" fmla="*/ 3310898 w 11605209"/>
              <a:gd name="connsiteY36" fmla="*/ 4367322 h 4367322"/>
              <a:gd name="connsiteX37" fmla="*/ 2396134 w 11605209"/>
              <a:gd name="connsiteY37" fmla="*/ 4367322 h 4367322"/>
              <a:gd name="connsiteX38" fmla="*/ 1713475 w 11605209"/>
              <a:gd name="connsiteY38" fmla="*/ 4367322 h 4367322"/>
              <a:gd name="connsiteX39" fmla="*/ 798711 w 11605209"/>
              <a:gd name="connsiteY39" fmla="*/ 4367322 h 4367322"/>
              <a:gd name="connsiteX40" fmla="*/ 0 w 11605209"/>
              <a:gd name="connsiteY40" fmla="*/ 4367322 h 4367322"/>
              <a:gd name="connsiteX41" fmla="*/ 0 w 11605209"/>
              <a:gd name="connsiteY41" fmla="*/ 3830765 h 4367322"/>
              <a:gd name="connsiteX42" fmla="*/ 0 w 11605209"/>
              <a:gd name="connsiteY42" fmla="*/ 3163189 h 4367322"/>
              <a:gd name="connsiteX43" fmla="*/ 0 w 11605209"/>
              <a:gd name="connsiteY43" fmla="*/ 2495613 h 4367322"/>
              <a:gd name="connsiteX44" fmla="*/ 0 w 11605209"/>
              <a:gd name="connsiteY44" fmla="*/ 1784363 h 4367322"/>
              <a:gd name="connsiteX45" fmla="*/ 0 w 11605209"/>
              <a:gd name="connsiteY45" fmla="*/ 1291480 h 4367322"/>
              <a:gd name="connsiteX46" fmla="*/ 0 w 11605209"/>
              <a:gd name="connsiteY46" fmla="*/ 798596 h 4367322"/>
              <a:gd name="connsiteX47" fmla="*/ 0 w 11605209"/>
              <a:gd name="connsiteY47" fmla="*/ 0 h 4367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605209" h="4367322" fill="none" extrusionOk="0">
                <a:moveTo>
                  <a:pt x="0" y="0"/>
                </a:moveTo>
                <a:cubicBezTo>
                  <a:pt x="456222" y="4043"/>
                  <a:pt x="625043" y="6456"/>
                  <a:pt x="914764" y="0"/>
                </a:cubicBezTo>
                <a:cubicBezTo>
                  <a:pt x="1204485" y="-6456"/>
                  <a:pt x="1362555" y="-8199"/>
                  <a:pt x="1713475" y="0"/>
                </a:cubicBezTo>
                <a:cubicBezTo>
                  <a:pt x="2064395" y="8199"/>
                  <a:pt x="2234151" y="30833"/>
                  <a:pt x="2628239" y="0"/>
                </a:cubicBezTo>
                <a:cubicBezTo>
                  <a:pt x="3022327" y="-30833"/>
                  <a:pt x="3024158" y="-29568"/>
                  <a:pt x="3310898" y="0"/>
                </a:cubicBezTo>
                <a:cubicBezTo>
                  <a:pt x="3597638" y="29568"/>
                  <a:pt x="3831424" y="-38845"/>
                  <a:pt x="4109609" y="0"/>
                </a:cubicBezTo>
                <a:cubicBezTo>
                  <a:pt x="4387794" y="38845"/>
                  <a:pt x="4563409" y="-31937"/>
                  <a:pt x="4792269" y="0"/>
                </a:cubicBezTo>
                <a:cubicBezTo>
                  <a:pt x="5021129" y="31937"/>
                  <a:pt x="5267366" y="33282"/>
                  <a:pt x="5474928" y="0"/>
                </a:cubicBezTo>
                <a:cubicBezTo>
                  <a:pt x="5682490" y="-33282"/>
                  <a:pt x="5948621" y="-8171"/>
                  <a:pt x="6157587" y="0"/>
                </a:cubicBezTo>
                <a:cubicBezTo>
                  <a:pt x="6366553" y="8171"/>
                  <a:pt x="6356448" y="13438"/>
                  <a:pt x="6492090" y="0"/>
                </a:cubicBezTo>
                <a:cubicBezTo>
                  <a:pt x="6627732" y="-13438"/>
                  <a:pt x="7121058" y="32432"/>
                  <a:pt x="7290802" y="0"/>
                </a:cubicBezTo>
                <a:cubicBezTo>
                  <a:pt x="7460546" y="-32432"/>
                  <a:pt x="7535194" y="84"/>
                  <a:pt x="7625305" y="0"/>
                </a:cubicBezTo>
                <a:cubicBezTo>
                  <a:pt x="7715416" y="-84"/>
                  <a:pt x="8131550" y="-11818"/>
                  <a:pt x="8307964" y="0"/>
                </a:cubicBezTo>
                <a:cubicBezTo>
                  <a:pt x="8484378" y="11818"/>
                  <a:pt x="8873056" y="23609"/>
                  <a:pt x="9222728" y="0"/>
                </a:cubicBezTo>
                <a:cubicBezTo>
                  <a:pt x="9572400" y="-23609"/>
                  <a:pt x="9733507" y="-23304"/>
                  <a:pt x="10137491" y="0"/>
                </a:cubicBezTo>
                <a:cubicBezTo>
                  <a:pt x="10541475" y="23304"/>
                  <a:pt x="10541919" y="15897"/>
                  <a:pt x="10936203" y="0"/>
                </a:cubicBezTo>
                <a:cubicBezTo>
                  <a:pt x="11330487" y="-15897"/>
                  <a:pt x="11355999" y="-18345"/>
                  <a:pt x="11605209" y="0"/>
                </a:cubicBezTo>
                <a:cubicBezTo>
                  <a:pt x="11619556" y="204459"/>
                  <a:pt x="11610643" y="357575"/>
                  <a:pt x="11605209" y="492883"/>
                </a:cubicBezTo>
                <a:cubicBezTo>
                  <a:pt x="11599775" y="628191"/>
                  <a:pt x="11596627" y="818814"/>
                  <a:pt x="11605209" y="1116787"/>
                </a:cubicBezTo>
                <a:cubicBezTo>
                  <a:pt x="11613791" y="1414760"/>
                  <a:pt x="11620760" y="1457550"/>
                  <a:pt x="11605209" y="1740690"/>
                </a:cubicBezTo>
                <a:cubicBezTo>
                  <a:pt x="11589658" y="2023830"/>
                  <a:pt x="11614107" y="2190737"/>
                  <a:pt x="11605209" y="2320920"/>
                </a:cubicBezTo>
                <a:cubicBezTo>
                  <a:pt x="11596312" y="2451103"/>
                  <a:pt x="11621611" y="2788420"/>
                  <a:pt x="11605209" y="3032169"/>
                </a:cubicBezTo>
                <a:cubicBezTo>
                  <a:pt x="11588807" y="3275918"/>
                  <a:pt x="11578886" y="3353565"/>
                  <a:pt x="11605209" y="3568726"/>
                </a:cubicBezTo>
                <a:cubicBezTo>
                  <a:pt x="11631532" y="3783887"/>
                  <a:pt x="11620599" y="3989285"/>
                  <a:pt x="11605209" y="4367322"/>
                </a:cubicBezTo>
                <a:cubicBezTo>
                  <a:pt x="11464162" y="4382845"/>
                  <a:pt x="11251736" y="4357824"/>
                  <a:pt x="11154654" y="4367322"/>
                </a:cubicBezTo>
                <a:cubicBezTo>
                  <a:pt x="11057573" y="4376820"/>
                  <a:pt x="10900167" y="4370729"/>
                  <a:pt x="10820151" y="4367322"/>
                </a:cubicBezTo>
                <a:cubicBezTo>
                  <a:pt x="10740135" y="4363915"/>
                  <a:pt x="10344216" y="4393044"/>
                  <a:pt x="9905387" y="4367322"/>
                </a:cubicBezTo>
                <a:cubicBezTo>
                  <a:pt x="9466558" y="4341600"/>
                  <a:pt x="9556728" y="4394614"/>
                  <a:pt x="9338780" y="4367322"/>
                </a:cubicBezTo>
                <a:cubicBezTo>
                  <a:pt x="9120832" y="4340030"/>
                  <a:pt x="8781976" y="4377584"/>
                  <a:pt x="8540069" y="4367322"/>
                </a:cubicBezTo>
                <a:cubicBezTo>
                  <a:pt x="8298162" y="4357060"/>
                  <a:pt x="8364047" y="4368183"/>
                  <a:pt x="8205565" y="4367322"/>
                </a:cubicBezTo>
                <a:cubicBezTo>
                  <a:pt x="8047083" y="4366461"/>
                  <a:pt x="7591958" y="4350484"/>
                  <a:pt x="7290802" y="4367322"/>
                </a:cubicBezTo>
                <a:cubicBezTo>
                  <a:pt x="6989646" y="4384160"/>
                  <a:pt x="6963125" y="4384076"/>
                  <a:pt x="6724195" y="4367322"/>
                </a:cubicBezTo>
                <a:cubicBezTo>
                  <a:pt x="6485265" y="4350568"/>
                  <a:pt x="6373606" y="4353866"/>
                  <a:pt x="6041535" y="4367322"/>
                </a:cubicBezTo>
                <a:cubicBezTo>
                  <a:pt x="5709464" y="4380778"/>
                  <a:pt x="5724398" y="4364113"/>
                  <a:pt x="5590980" y="4367322"/>
                </a:cubicBezTo>
                <a:cubicBezTo>
                  <a:pt x="5457562" y="4370531"/>
                  <a:pt x="4989928" y="4371189"/>
                  <a:pt x="4792269" y="4367322"/>
                </a:cubicBezTo>
                <a:cubicBezTo>
                  <a:pt x="4594610" y="4363455"/>
                  <a:pt x="4284411" y="4348760"/>
                  <a:pt x="3877505" y="4367322"/>
                </a:cubicBezTo>
                <a:cubicBezTo>
                  <a:pt x="3470599" y="4385884"/>
                  <a:pt x="3475958" y="4392018"/>
                  <a:pt x="3310898" y="4367322"/>
                </a:cubicBezTo>
                <a:cubicBezTo>
                  <a:pt x="3145838" y="4342626"/>
                  <a:pt x="2847966" y="4400119"/>
                  <a:pt x="2396134" y="4367322"/>
                </a:cubicBezTo>
                <a:cubicBezTo>
                  <a:pt x="1944302" y="4334525"/>
                  <a:pt x="1959412" y="4361990"/>
                  <a:pt x="1713475" y="4367322"/>
                </a:cubicBezTo>
                <a:cubicBezTo>
                  <a:pt x="1467538" y="4372654"/>
                  <a:pt x="1049728" y="4402616"/>
                  <a:pt x="798711" y="4367322"/>
                </a:cubicBezTo>
                <a:cubicBezTo>
                  <a:pt x="547694" y="4332028"/>
                  <a:pt x="197691" y="4343624"/>
                  <a:pt x="0" y="4367322"/>
                </a:cubicBezTo>
                <a:cubicBezTo>
                  <a:pt x="24814" y="4215121"/>
                  <a:pt x="-26812" y="4088245"/>
                  <a:pt x="0" y="3830765"/>
                </a:cubicBezTo>
                <a:cubicBezTo>
                  <a:pt x="26812" y="3573285"/>
                  <a:pt x="23173" y="3493836"/>
                  <a:pt x="0" y="3163189"/>
                </a:cubicBezTo>
                <a:cubicBezTo>
                  <a:pt x="-23173" y="2832542"/>
                  <a:pt x="-25839" y="2692939"/>
                  <a:pt x="0" y="2495613"/>
                </a:cubicBezTo>
                <a:cubicBezTo>
                  <a:pt x="25839" y="2298287"/>
                  <a:pt x="-8922" y="2105618"/>
                  <a:pt x="0" y="1784363"/>
                </a:cubicBezTo>
                <a:cubicBezTo>
                  <a:pt x="8922" y="1463108"/>
                  <a:pt x="-10899" y="1520744"/>
                  <a:pt x="0" y="1291480"/>
                </a:cubicBezTo>
                <a:cubicBezTo>
                  <a:pt x="10899" y="1062216"/>
                  <a:pt x="-7012" y="1013839"/>
                  <a:pt x="0" y="798596"/>
                </a:cubicBezTo>
                <a:cubicBezTo>
                  <a:pt x="7012" y="583353"/>
                  <a:pt x="32033" y="292449"/>
                  <a:pt x="0" y="0"/>
                </a:cubicBezTo>
                <a:close/>
              </a:path>
              <a:path w="11605209" h="4367322" stroke="0" extrusionOk="0">
                <a:moveTo>
                  <a:pt x="0" y="0"/>
                </a:moveTo>
                <a:cubicBezTo>
                  <a:pt x="186012" y="-3413"/>
                  <a:pt x="390204" y="-3990"/>
                  <a:pt x="566607" y="0"/>
                </a:cubicBezTo>
                <a:cubicBezTo>
                  <a:pt x="743010" y="3990"/>
                  <a:pt x="773199" y="-13389"/>
                  <a:pt x="901110" y="0"/>
                </a:cubicBezTo>
                <a:cubicBezTo>
                  <a:pt x="1029021" y="13389"/>
                  <a:pt x="1576667" y="42526"/>
                  <a:pt x="1815874" y="0"/>
                </a:cubicBezTo>
                <a:cubicBezTo>
                  <a:pt x="2055081" y="-42526"/>
                  <a:pt x="2104916" y="9271"/>
                  <a:pt x="2382481" y="0"/>
                </a:cubicBezTo>
                <a:cubicBezTo>
                  <a:pt x="2660046" y="-9271"/>
                  <a:pt x="2784840" y="-2258"/>
                  <a:pt x="2949088" y="0"/>
                </a:cubicBezTo>
                <a:cubicBezTo>
                  <a:pt x="3113336" y="2258"/>
                  <a:pt x="3520625" y="-9776"/>
                  <a:pt x="3863852" y="0"/>
                </a:cubicBezTo>
                <a:cubicBezTo>
                  <a:pt x="4207079" y="9776"/>
                  <a:pt x="4167193" y="-9956"/>
                  <a:pt x="4314407" y="0"/>
                </a:cubicBezTo>
                <a:cubicBezTo>
                  <a:pt x="4461621" y="9956"/>
                  <a:pt x="4832252" y="1598"/>
                  <a:pt x="5229171" y="0"/>
                </a:cubicBezTo>
                <a:cubicBezTo>
                  <a:pt x="5626090" y="-1598"/>
                  <a:pt x="5889587" y="-14225"/>
                  <a:pt x="6143934" y="0"/>
                </a:cubicBezTo>
                <a:cubicBezTo>
                  <a:pt x="6398281" y="14225"/>
                  <a:pt x="6618603" y="23570"/>
                  <a:pt x="6826594" y="0"/>
                </a:cubicBezTo>
                <a:cubicBezTo>
                  <a:pt x="7034585" y="-23570"/>
                  <a:pt x="7536774" y="2599"/>
                  <a:pt x="7741357" y="0"/>
                </a:cubicBezTo>
                <a:cubicBezTo>
                  <a:pt x="7945940" y="-2599"/>
                  <a:pt x="8047595" y="-8020"/>
                  <a:pt x="8307964" y="0"/>
                </a:cubicBezTo>
                <a:cubicBezTo>
                  <a:pt x="8568333" y="8020"/>
                  <a:pt x="8608765" y="13824"/>
                  <a:pt x="8874572" y="0"/>
                </a:cubicBezTo>
                <a:cubicBezTo>
                  <a:pt x="9140379" y="-13824"/>
                  <a:pt x="9474108" y="23327"/>
                  <a:pt x="9673283" y="0"/>
                </a:cubicBezTo>
                <a:cubicBezTo>
                  <a:pt x="9872458" y="-23327"/>
                  <a:pt x="10013850" y="-22897"/>
                  <a:pt x="10239890" y="0"/>
                </a:cubicBezTo>
                <a:cubicBezTo>
                  <a:pt x="10465930" y="22897"/>
                  <a:pt x="11240973" y="16629"/>
                  <a:pt x="11605209" y="0"/>
                </a:cubicBezTo>
                <a:cubicBezTo>
                  <a:pt x="11612987" y="302089"/>
                  <a:pt x="11635758" y="444924"/>
                  <a:pt x="11605209" y="711250"/>
                </a:cubicBezTo>
                <a:cubicBezTo>
                  <a:pt x="11574661" y="977576"/>
                  <a:pt x="11599690" y="1068380"/>
                  <a:pt x="11605209" y="1378826"/>
                </a:cubicBezTo>
                <a:cubicBezTo>
                  <a:pt x="11610728" y="1689272"/>
                  <a:pt x="11609481" y="1735700"/>
                  <a:pt x="11605209" y="2046402"/>
                </a:cubicBezTo>
                <a:cubicBezTo>
                  <a:pt x="11600937" y="2357104"/>
                  <a:pt x="11626851" y="2410692"/>
                  <a:pt x="11605209" y="2539286"/>
                </a:cubicBezTo>
                <a:cubicBezTo>
                  <a:pt x="11583567" y="2667880"/>
                  <a:pt x="11629764" y="2909204"/>
                  <a:pt x="11605209" y="3075842"/>
                </a:cubicBezTo>
                <a:cubicBezTo>
                  <a:pt x="11580654" y="3242480"/>
                  <a:pt x="11578483" y="3607695"/>
                  <a:pt x="11605209" y="3743419"/>
                </a:cubicBezTo>
                <a:cubicBezTo>
                  <a:pt x="11631935" y="3879143"/>
                  <a:pt x="11624922" y="4235051"/>
                  <a:pt x="11605209" y="4367322"/>
                </a:cubicBezTo>
                <a:cubicBezTo>
                  <a:pt x="11415553" y="4353032"/>
                  <a:pt x="11299370" y="4378632"/>
                  <a:pt x="11154654" y="4367322"/>
                </a:cubicBezTo>
                <a:cubicBezTo>
                  <a:pt x="11009938" y="4356012"/>
                  <a:pt x="10894159" y="4370417"/>
                  <a:pt x="10820151" y="4367322"/>
                </a:cubicBezTo>
                <a:cubicBezTo>
                  <a:pt x="10746143" y="4364227"/>
                  <a:pt x="10648757" y="4369203"/>
                  <a:pt x="10485648" y="4367322"/>
                </a:cubicBezTo>
                <a:cubicBezTo>
                  <a:pt x="10322539" y="4365441"/>
                  <a:pt x="10002713" y="4342929"/>
                  <a:pt x="9802988" y="4367322"/>
                </a:cubicBezTo>
                <a:cubicBezTo>
                  <a:pt x="9603263" y="4391715"/>
                  <a:pt x="9533132" y="4358098"/>
                  <a:pt x="9352433" y="4367322"/>
                </a:cubicBezTo>
                <a:cubicBezTo>
                  <a:pt x="9171735" y="4376546"/>
                  <a:pt x="8922980" y="4334554"/>
                  <a:pt x="8553722" y="4367322"/>
                </a:cubicBezTo>
                <a:cubicBezTo>
                  <a:pt x="8184464" y="4400090"/>
                  <a:pt x="8309834" y="4361640"/>
                  <a:pt x="8103167" y="4367322"/>
                </a:cubicBezTo>
                <a:cubicBezTo>
                  <a:pt x="7896501" y="4373004"/>
                  <a:pt x="7615966" y="4340025"/>
                  <a:pt x="7304455" y="4367322"/>
                </a:cubicBezTo>
                <a:cubicBezTo>
                  <a:pt x="6992944" y="4394619"/>
                  <a:pt x="7097172" y="4365742"/>
                  <a:pt x="6969952" y="4367322"/>
                </a:cubicBezTo>
                <a:cubicBezTo>
                  <a:pt x="6842732" y="4368902"/>
                  <a:pt x="6537778" y="4331990"/>
                  <a:pt x="6171241" y="4367322"/>
                </a:cubicBezTo>
                <a:cubicBezTo>
                  <a:pt x="5804704" y="4402654"/>
                  <a:pt x="5881072" y="4379549"/>
                  <a:pt x="5720685" y="4367322"/>
                </a:cubicBezTo>
                <a:cubicBezTo>
                  <a:pt x="5560298" y="4355095"/>
                  <a:pt x="5459966" y="4366497"/>
                  <a:pt x="5386182" y="4367322"/>
                </a:cubicBezTo>
                <a:cubicBezTo>
                  <a:pt x="5312398" y="4368147"/>
                  <a:pt x="5054738" y="4379759"/>
                  <a:pt x="4935627" y="4367322"/>
                </a:cubicBezTo>
                <a:cubicBezTo>
                  <a:pt x="4816516" y="4354885"/>
                  <a:pt x="4391664" y="4354624"/>
                  <a:pt x="4136916" y="4367322"/>
                </a:cubicBezTo>
                <a:cubicBezTo>
                  <a:pt x="3882168" y="4380020"/>
                  <a:pt x="3887080" y="4373769"/>
                  <a:pt x="3686361" y="4367322"/>
                </a:cubicBezTo>
                <a:cubicBezTo>
                  <a:pt x="3485642" y="4360875"/>
                  <a:pt x="3479581" y="4367794"/>
                  <a:pt x="3351857" y="4367322"/>
                </a:cubicBezTo>
                <a:cubicBezTo>
                  <a:pt x="3224133" y="4366850"/>
                  <a:pt x="3113262" y="4356790"/>
                  <a:pt x="2901302" y="4367322"/>
                </a:cubicBezTo>
                <a:cubicBezTo>
                  <a:pt x="2689342" y="4377854"/>
                  <a:pt x="2508779" y="4373480"/>
                  <a:pt x="2334695" y="4367322"/>
                </a:cubicBezTo>
                <a:cubicBezTo>
                  <a:pt x="2160611" y="4361164"/>
                  <a:pt x="1974112" y="4346771"/>
                  <a:pt x="1652036" y="4367322"/>
                </a:cubicBezTo>
                <a:cubicBezTo>
                  <a:pt x="1329960" y="4387873"/>
                  <a:pt x="1350860" y="4377574"/>
                  <a:pt x="1201480" y="4367322"/>
                </a:cubicBezTo>
                <a:cubicBezTo>
                  <a:pt x="1052100" y="4357070"/>
                  <a:pt x="406771" y="4376513"/>
                  <a:pt x="0" y="4367322"/>
                </a:cubicBezTo>
                <a:cubicBezTo>
                  <a:pt x="12228" y="4198285"/>
                  <a:pt x="27477" y="4027776"/>
                  <a:pt x="0" y="3743419"/>
                </a:cubicBezTo>
                <a:cubicBezTo>
                  <a:pt x="-27477" y="3459062"/>
                  <a:pt x="-16847" y="3430415"/>
                  <a:pt x="0" y="3119516"/>
                </a:cubicBezTo>
                <a:cubicBezTo>
                  <a:pt x="16847" y="2808617"/>
                  <a:pt x="29525" y="2652527"/>
                  <a:pt x="0" y="2495613"/>
                </a:cubicBezTo>
                <a:cubicBezTo>
                  <a:pt x="-29525" y="2338699"/>
                  <a:pt x="26628" y="2038157"/>
                  <a:pt x="0" y="1871709"/>
                </a:cubicBezTo>
                <a:cubicBezTo>
                  <a:pt x="-26628" y="1705261"/>
                  <a:pt x="-22686" y="1488534"/>
                  <a:pt x="0" y="1291480"/>
                </a:cubicBezTo>
                <a:cubicBezTo>
                  <a:pt x="22686" y="1094426"/>
                  <a:pt x="-30188" y="821874"/>
                  <a:pt x="0" y="623903"/>
                </a:cubicBezTo>
                <a:cubicBezTo>
                  <a:pt x="30188" y="425932"/>
                  <a:pt x="7288" y="157289"/>
                  <a:pt x="0" y="0"/>
                </a:cubicBezTo>
                <a:close/>
              </a:path>
            </a:pathLst>
          </a:custGeom>
          <a:solidFill>
            <a:schemeClr val="bg1"/>
          </a:solidFill>
          <a:ln w="63500"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lIns="216000" tIns="108000" rIns="216000" bIns="10800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html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kumimoji="0" lang="de-DE" sz="28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head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</a:p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    &lt;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script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type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=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BA2121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"module"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src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=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BA2121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"NumberPad.js"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&gt;&lt;/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script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&gt;</a:t>
            </a:r>
          </a:p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&lt;/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head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kumimoji="0" lang="de-DE" sz="28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body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kumimoji="0" lang="de-DE" sz="28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    &lt;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number-pad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value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="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BA212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 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minimum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="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BA212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maximum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="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BA212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&gt;</a:t>
            </a:r>
          </a:p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    &lt;/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number-pad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&gt;</a:t>
            </a:r>
          </a:p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body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kumimoji="0" lang="de-DE" sz="28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html</a:t>
            </a:r>
            <a:r>
              <a:rPr kumimoji="0" lang="de-DE" sz="2800" b="0" i="0" u="none" strike="noStrike" kern="1200" cap="none" spc="0" normalizeH="0" baseline="0" noProof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kumimoji="0" lang="de-DE" sz="28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Legende: Linie 6">
            <a:extLst>
              <a:ext uri="{FF2B5EF4-FFF2-40B4-BE49-F238E27FC236}">
                <a16:creationId xmlns:a16="http://schemas.microsoft.com/office/drawing/2014/main" id="{3A38CD89-13DD-4761-95F0-C08C16213424}"/>
              </a:ext>
            </a:extLst>
          </p:cNvPr>
          <p:cNvSpPr/>
          <p:nvPr/>
        </p:nvSpPr>
        <p:spPr>
          <a:xfrm>
            <a:off x="2968406" y="5064751"/>
            <a:ext cx="2438987" cy="1439924"/>
          </a:xfrm>
          <a:custGeom>
            <a:avLst/>
            <a:gdLst>
              <a:gd name="connsiteX0" fmla="*/ 0 w 2438987"/>
              <a:gd name="connsiteY0" fmla="*/ 0 h 1439924"/>
              <a:gd name="connsiteX1" fmla="*/ 658526 w 2438987"/>
              <a:gd name="connsiteY1" fmla="*/ 0 h 1439924"/>
              <a:gd name="connsiteX2" fmla="*/ 1292663 w 2438987"/>
              <a:gd name="connsiteY2" fmla="*/ 0 h 1439924"/>
              <a:gd name="connsiteX3" fmla="*/ 2438987 w 2438987"/>
              <a:gd name="connsiteY3" fmla="*/ 0 h 1439924"/>
              <a:gd name="connsiteX4" fmla="*/ 2438987 w 2438987"/>
              <a:gd name="connsiteY4" fmla="*/ 436777 h 1439924"/>
              <a:gd name="connsiteX5" fmla="*/ 2438987 w 2438987"/>
              <a:gd name="connsiteY5" fmla="*/ 945550 h 1439924"/>
              <a:gd name="connsiteX6" fmla="*/ 2438987 w 2438987"/>
              <a:gd name="connsiteY6" fmla="*/ 1439924 h 1439924"/>
              <a:gd name="connsiteX7" fmla="*/ 1878020 w 2438987"/>
              <a:gd name="connsiteY7" fmla="*/ 1439924 h 1439924"/>
              <a:gd name="connsiteX8" fmla="*/ 1292663 w 2438987"/>
              <a:gd name="connsiteY8" fmla="*/ 1439924 h 1439924"/>
              <a:gd name="connsiteX9" fmla="*/ 756086 w 2438987"/>
              <a:gd name="connsiteY9" fmla="*/ 1439924 h 1439924"/>
              <a:gd name="connsiteX10" fmla="*/ 0 w 2438987"/>
              <a:gd name="connsiteY10" fmla="*/ 1439924 h 1439924"/>
              <a:gd name="connsiteX11" fmla="*/ 0 w 2438987"/>
              <a:gd name="connsiteY11" fmla="*/ 945550 h 1439924"/>
              <a:gd name="connsiteX12" fmla="*/ 0 w 2438987"/>
              <a:gd name="connsiteY12" fmla="*/ 508773 h 1439924"/>
              <a:gd name="connsiteX13" fmla="*/ 0 w 2438987"/>
              <a:gd name="connsiteY13" fmla="*/ 0 h 1439924"/>
              <a:gd name="connsiteX0" fmla="*/ 1313151 w 2438987"/>
              <a:gd name="connsiteY0" fmla="*/ -35336 h 1439924"/>
              <a:gd name="connsiteX1" fmla="*/ 1010943 w 2438987"/>
              <a:gd name="connsiteY1" fmla="*/ -412400 h 1439924"/>
              <a:gd name="connsiteX2" fmla="*/ 683550 w 2438987"/>
              <a:gd name="connsiteY2" fmla="*/ -820886 h 143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8987" h="1439924" fill="none" extrusionOk="0">
                <a:moveTo>
                  <a:pt x="0" y="0"/>
                </a:moveTo>
                <a:cubicBezTo>
                  <a:pt x="177035" y="-31748"/>
                  <a:pt x="512324" y="20884"/>
                  <a:pt x="658526" y="0"/>
                </a:cubicBezTo>
                <a:cubicBezTo>
                  <a:pt x="804728" y="-20884"/>
                  <a:pt x="1017900" y="-11298"/>
                  <a:pt x="1292663" y="0"/>
                </a:cubicBezTo>
                <a:cubicBezTo>
                  <a:pt x="1567426" y="11298"/>
                  <a:pt x="2048508" y="-17963"/>
                  <a:pt x="2438987" y="0"/>
                </a:cubicBezTo>
                <a:cubicBezTo>
                  <a:pt x="2431770" y="159916"/>
                  <a:pt x="2421787" y="303155"/>
                  <a:pt x="2438987" y="436777"/>
                </a:cubicBezTo>
                <a:cubicBezTo>
                  <a:pt x="2456187" y="570399"/>
                  <a:pt x="2415824" y="715711"/>
                  <a:pt x="2438987" y="945550"/>
                </a:cubicBezTo>
                <a:cubicBezTo>
                  <a:pt x="2462150" y="1175389"/>
                  <a:pt x="2418038" y="1250247"/>
                  <a:pt x="2438987" y="1439924"/>
                </a:cubicBezTo>
                <a:cubicBezTo>
                  <a:pt x="2248910" y="1449445"/>
                  <a:pt x="2052305" y="1441570"/>
                  <a:pt x="1878020" y="1439924"/>
                </a:cubicBezTo>
                <a:cubicBezTo>
                  <a:pt x="1703735" y="1438278"/>
                  <a:pt x="1429485" y="1437854"/>
                  <a:pt x="1292663" y="1439924"/>
                </a:cubicBezTo>
                <a:cubicBezTo>
                  <a:pt x="1155841" y="1441994"/>
                  <a:pt x="938842" y="1426718"/>
                  <a:pt x="756086" y="1439924"/>
                </a:cubicBezTo>
                <a:cubicBezTo>
                  <a:pt x="573330" y="1453130"/>
                  <a:pt x="183086" y="1412472"/>
                  <a:pt x="0" y="1439924"/>
                </a:cubicBezTo>
                <a:cubicBezTo>
                  <a:pt x="23434" y="1340013"/>
                  <a:pt x="3010" y="1135902"/>
                  <a:pt x="0" y="945550"/>
                </a:cubicBezTo>
                <a:cubicBezTo>
                  <a:pt x="-3010" y="755198"/>
                  <a:pt x="-12347" y="624749"/>
                  <a:pt x="0" y="508773"/>
                </a:cubicBezTo>
                <a:cubicBezTo>
                  <a:pt x="12347" y="392797"/>
                  <a:pt x="11915" y="221185"/>
                  <a:pt x="0" y="0"/>
                </a:cubicBezTo>
                <a:close/>
              </a:path>
              <a:path w="2438987" h="1439924" fill="none" extrusionOk="0">
                <a:moveTo>
                  <a:pt x="1313151" y="-35336"/>
                </a:moveTo>
                <a:cubicBezTo>
                  <a:pt x="1162224" y="-197583"/>
                  <a:pt x="1164200" y="-227632"/>
                  <a:pt x="1010943" y="-412400"/>
                </a:cubicBezTo>
                <a:cubicBezTo>
                  <a:pt x="857685" y="-597168"/>
                  <a:pt x="805472" y="-658453"/>
                  <a:pt x="683550" y="-820886"/>
                </a:cubicBezTo>
              </a:path>
              <a:path w="2438987" h="1439924" stroke="0" extrusionOk="0">
                <a:moveTo>
                  <a:pt x="0" y="0"/>
                </a:moveTo>
                <a:cubicBezTo>
                  <a:pt x="170166" y="-6006"/>
                  <a:pt x="410049" y="16283"/>
                  <a:pt x="585357" y="0"/>
                </a:cubicBezTo>
                <a:cubicBezTo>
                  <a:pt x="760665" y="-16283"/>
                  <a:pt x="908184" y="-9154"/>
                  <a:pt x="1121934" y="0"/>
                </a:cubicBezTo>
                <a:cubicBezTo>
                  <a:pt x="1335684" y="9154"/>
                  <a:pt x="1478691" y="23252"/>
                  <a:pt x="1780461" y="0"/>
                </a:cubicBezTo>
                <a:cubicBezTo>
                  <a:pt x="2082231" y="-23252"/>
                  <a:pt x="2132925" y="-11235"/>
                  <a:pt x="2438987" y="0"/>
                </a:cubicBezTo>
                <a:cubicBezTo>
                  <a:pt x="2437845" y="178003"/>
                  <a:pt x="2419118" y="276606"/>
                  <a:pt x="2438987" y="465575"/>
                </a:cubicBezTo>
                <a:cubicBezTo>
                  <a:pt x="2458856" y="654544"/>
                  <a:pt x="2445050" y="787540"/>
                  <a:pt x="2438987" y="916752"/>
                </a:cubicBezTo>
                <a:cubicBezTo>
                  <a:pt x="2432924" y="1045964"/>
                  <a:pt x="2426204" y="1310038"/>
                  <a:pt x="2438987" y="1439924"/>
                </a:cubicBezTo>
                <a:cubicBezTo>
                  <a:pt x="2278420" y="1454019"/>
                  <a:pt x="1978850" y="1435198"/>
                  <a:pt x="1829240" y="1439924"/>
                </a:cubicBezTo>
                <a:cubicBezTo>
                  <a:pt x="1679630" y="1444650"/>
                  <a:pt x="1496250" y="1422325"/>
                  <a:pt x="1292663" y="1439924"/>
                </a:cubicBezTo>
                <a:cubicBezTo>
                  <a:pt x="1089076" y="1457523"/>
                  <a:pt x="807645" y="1454764"/>
                  <a:pt x="682916" y="1439924"/>
                </a:cubicBezTo>
                <a:cubicBezTo>
                  <a:pt x="558187" y="1425084"/>
                  <a:pt x="273830" y="1460982"/>
                  <a:pt x="0" y="1439924"/>
                </a:cubicBezTo>
                <a:cubicBezTo>
                  <a:pt x="7062" y="1299658"/>
                  <a:pt x="12924" y="1077356"/>
                  <a:pt x="0" y="974349"/>
                </a:cubicBezTo>
                <a:cubicBezTo>
                  <a:pt x="-12924" y="871343"/>
                  <a:pt x="-7150" y="643243"/>
                  <a:pt x="0" y="508773"/>
                </a:cubicBezTo>
                <a:cubicBezTo>
                  <a:pt x="7150" y="374303"/>
                  <a:pt x="-8390" y="158647"/>
                  <a:pt x="0" y="0"/>
                </a:cubicBezTo>
                <a:close/>
              </a:path>
              <a:path w="2438987" h="1439924" fill="none" stroke="0" extrusionOk="0">
                <a:moveTo>
                  <a:pt x="1313151" y="-35336"/>
                </a:moveTo>
                <a:cubicBezTo>
                  <a:pt x="1217353" y="-153306"/>
                  <a:pt x="1083449" y="-325820"/>
                  <a:pt x="985758" y="-443822"/>
                </a:cubicBezTo>
                <a:cubicBezTo>
                  <a:pt x="888067" y="-561825"/>
                  <a:pt x="773521" y="-744462"/>
                  <a:pt x="683550" y="-820886"/>
                </a:cubicBezTo>
              </a:path>
            </a:pathLst>
          </a:custGeom>
          <a:solidFill>
            <a:srgbClr val="FFFFCC"/>
          </a:solidFill>
          <a:ln w="381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borderCallout1">
                    <a:avLst>
                      <a:gd name="adj1" fmla="val -2454"/>
                      <a:gd name="adj2" fmla="val 53840"/>
                      <a:gd name="adj3" fmla="val -57009"/>
                      <a:gd name="adj4" fmla="val 28026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80000" rtlCol="0" anchor="t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Semantik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Local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Scoping</a:t>
            </a: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Konfiguration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Bundle Import</a:t>
            </a:r>
          </a:p>
        </p:txBody>
      </p:sp>
    </p:spTree>
    <p:extLst>
      <p:ext uri="{BB962C8B-B14F-4D97-AF65-F5344CB8AC3E}">
        <p14:creationId xmlns:p14="http://schemas.microsoft.com/office/powerpoint/2010/main" val="20545335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41F33FD-0CE2-424F-93AC-C4D38CD4B5C0}"/>
              </a:ext>
            </a:extLst>
          </p:cNvPr>
          <p:cNvGrpSpPr>
            <a:grpSpLocks noChangeAspect="1"/>
          </p:cNvGrpSpPr>
          <p:nvPr/>
        </p:nvGrpSpPr>
        <p:grpSpPr>
          <a:xfrm>
            <a:off x="101764" y="95003"/>
            <a:ext cx="5997703" cy="3429001"/>
            <a:chOff x="-2" y="1371600"/>
            <a:chExt cx="6099467" cy="2743200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7821C69E-2861-45F3-98A8-BDD7AA191B31}"/>
                </a:ext>
              </a:extLst>
            </p:cNvPr>
            <p:cNvSpPr/>
            <p:nvPr/>
          </p:nvSpPr>
          <p:spPr>
            <a:xfrm>
              <a:off x="-2" y="1371600"/>
              <a:ext cx="6099467" cy="2743200"/>
            </a:xfrm>
            <a:custGeom>
              <a:avLst/>
              <a:gdLst>
                <a:gd name="connsiteX0" fmla="*/ 0 w 6099467"/>
                <a:gd name="connsiteY0" fmla="*/ 0 h 2743200"/>
                <a:gd name="connsiteX1" fmla="*/ 494735 w 6099467"/>
                <a:gd name="connsiteY1" fmla="*/ 0 h 2743200"/>
                <a:gd name="connsiteX2" fmla="*/ 1111458 w 6099467"/>
                <a:gd name="connsiteY2" fmla="*/ 0 h 2743200"/>
                <a:gd name="connsiteX3" fmla="*/ 1728182 w 6099467"/>
                <a:gd name="connsiteY3" fmla="*/ 0 h 2743200"/>
                <a:gd name="connsiteX4" fmla="*/ 2283912 w 6099467"/>
                <a:gd name="connsiteY4" fmla="*/ 0 h 2743200"/>
                <a:gd name="connsiteX5" fmla="*/ 3083619 w 6099467"/>
                <a:gd name="connsiteY5" fmla="*/ 0 h 2743200"/>
                <a:gd name="connsiteX6" fmla="*/ 3883327 w 6099467"/>
                <a:gd name="connsiteY6" fmla="*/ 0 h 2743200"/>
                <a:gd name="connsiteX7" fmla="*/ 4439057 w 6099467"/>
                <a:gd name="connsiteY7" fmla="*/ 0 h 2743200"/>
                <a:gd name="connsiteX8" fmla="*/ 4933791 w 6099467"/>
                <a:gd name="connsiteY8" fmla="*/ 0 h 2743200"/>
                <a:gd name="connsiteX9" fmla="*/ 5489520 w 6099467"/>
                <a:gd name="connsiteY9" fmla="*/ 0 h 2743200"/>
                <a:gd name="connsiteX10" fmla="*/ 6099467 w 6099467"/>
                <a:gd name="connsiteY10" fmla="*/ 0 h 2743200"/>
                <a:gd name="connsiteX11" fmla="*/ 6099467 w 6099467"/>
                <a:gd name="connsiteY11" fmla="*/ 685800 h 2743200"/>
                <a:gd name="connsiteX12" fmla="*/ 6099467 w 6099467"/>
                <a:gd name="connsiteY12" fmla="*/ 1316736 h 2743200"/>
                <a:gd name="connsiteX13" fmla="*/ 6099467 w 6099467"/>
                <a:gd name="connsiteY13" fmla="*/ 2029968 h 2743200"/>
                <a:gd name="connsiteX14" fmla="*/ 6099467 w 6099467"/>
                <a:gd name="connsiteY14" fmla="*/ 2743200 h 2743200"/>
                <a:gd name="connsiteX15" fmla="*/ 5360754 w 6099467"/>
                <a:gd name="connsiteY15" fmla="*/ 2743200 h 2743200"/>
                <a:gd name="connsiteX16" fmla="*/ 4622041 w 6099467"/>
                <a:gd name="connsiteY16" fmla="*/ 2743200 h 2743200"/>
                <a:gd name="connsiteX17" fmla="*/ 3883327 w 6099467"/>
                <a:gd name="connsiteY17" fmla="*/ 2743200 h 2743200"/>
                <a:gd name="connsiteX18" fmla="*/ 3266603 w 6099467"/>
                <a:gd name="connsiteY18" fmla="*/ 2743200 h 2743200"/>
                <a:gd name="connsiteX19" fmla="*/ 2588885 w 6099467"/>
                <a:gd name="connsiteY19" fmla="*/ 2743200 h 2743200"/>
                <a:gd name="connsiteX20" fmla="*/ 1911166 w 6099467"/>
                <a:gd name="connsiteY20" fmla="*/ 2743200 h 2743200"/>
                <a:gd name="connsiteX21" fmla="*/ 1233448 w 6099467"/>
                <a:gd name="connsiteY21" fmla="*/ 2743200 h 2743200"/>
                <a:gd name="connsiteX22" fmla="*/ 0 w 6099467"/>
                <a:gd name="connsiteY22" fmla="*/ 2743200 h 2743200"/>
                <a:gd name="connsiteX23" fmla="*/ 0 w 6099467"/>
                <a:gd name="connsiteY23" fmla="*/ 2029968 h 2743200"/>
                <a:gd name="connsiteX24" fmla="*/ 0 w 6099467"/>
                <a:gd name="connsiteY24" fmla="*/ 1344168 h 2743200"/>
                <a:gd name="connsiteX25" fmla="*/ 0 w 6099467"/>
                <a:gd name="connsiteY25" fmla="*/ 658368 h 2743200"/>
                <a:gd name="connsiteX26" fmla="*/ 0 w 6099467"/>
                <a:gd name="connsiteY26" fmla="*/ 0 h 274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99467" h="2743200" fill="none" extrusionOk="0">
                  <a:moveTo>
                    <a:pt x="0" y="0"/>
                  </a:moveTo>
                  <a:cubicBezTo>
                    <a:pt x="140576" y="-639"/>
                    <a:pt x="284143" y="-7417"/>
                    <a:pt x="494735" y="0"/>
                  </a:cubicBezTo>
                  <a:cubicBezTo>
                    <a:pt x="705328" y="7417"/>
                    <a:pt x="923102" y="19335"/>
                    <a:pt x="1111458" y="0"/>
                  </a:cubicBezTo>
                  <a:cubicBezTo>
                    <a:pt x="1299814" y="-19335"/>
                    <a:pt x="1550921" y="-9653"/>
                    <a:pt x="1728182" y="0"/>
                  </a:cubicBezTo>
                  <a:cubicBezTo>
                    <a:pt x="1905443" y="9653"/>
                    <a:pt x="2046940" y="-15925"/>
                    <a:pt x="2283912" y="0"/>
                  </a:cubicBezTo>
                  <a:cubicBezTo>
                    <a:pt x="2520884" y="15925"/>
                    <a:pt x="2700793" y="-21312"/>
                    <a:pt x="3083619" y="0"/>
                  </a:cubicBezTo>
                  <a:cubicBezTo>
                    <a:pt x="3466445" y="21312"/>
                    <a:pt x="3530084" y="30663"/>
                    <a:pt x="3883327" y="0"/>
                  </a:cubicBezTo>
                  <a:cubicBezTo>
                    <a:pt x="4236570" y="-30663"/>
                    <a:pt x="4188147" y="9736"/>
                    <a:pt x="4439057" y="0"/>
                  </a:cubicBezTo>
                  <a:cubicBezTo>
                    <a:pt x="4689967" y="-9736"/>
                    <a:pt x="4832409" y="-17067"/>
                    <a:pt x="4933791" y="0"/>
                  </a:cubicBezTo>
                  <a:cubicBezTo>
                    <a:pt x="5035173" y="17067"/>
                    <a:pt x="5342758" y="3113"/>
                    <a:pt x="5489520" y="0"/>
                  </a:cubicBezTo>
                  <a:cubicBezTo>
                    <a:pt x="5636282" y="-3113"/>
                    <a:pt x="5839305" y="-26444"/>
                    <a:pt x="6099467" y="0"/>
                  </a:cubicBezTo>
                  <a:cubicBezTo>
                    <a:pt x="6083193" y="266108"/>
                    <a:pt x="6083342" y="527216"/>
                    <a:pt x="6099467" y="685800"/>
                  </a:cubicBezTo>
                  <a:cubicBezTo>
                    <a:pt x="6115592" y="844384"/>
                    <a:pt x="6125753" y="1042957"/>
                    <a:pt x="6099467" y="1316736"/>
                  </a:cubicBezTo>
                  <a:cubicBezTo>
                    <a:pt x="6073181" y="1590515"/>
                    <a:pt x="6078202" y="1717117"/>
                    <a:pt x="6099467" y="2029968"/>
                  </a:cubicBezTo>
                  <a:cubicBezTo>
                    <a:pt x="6120732" y="2342819"/>
                    <a:pt x="6111670" y="2508864"/>
                    <a:pt x="6099467" y="2743200"/>
                  </a:cubicBezTo>
                  <a:cubicBezTo>
                    <a:pt x="5782234" y="2760399"/>
                    <a:pt x="5654305" y="2765081"/>
                    <a:pt x="5360754" y="2743200"/>
                  </a:cubicBezTo>
                  <a:cubicBezTo>
                    <a:pt x="5067203" y="2721319"/>
                    <a:pt x="4810783" y="2735941"/>
                    <a:pt x="4622041" y="2743200"/>
                  </a:cubicBezTo>
                  <a:cubicBezTo>
                    <a:pt x="4433299" y="2750459"/>
                    <a:pt x="4223544" y="2766227"/>
                    <a:pt x="3883327" y="2743200"/>
                  </a:cubicBezTo>
                  <a:cubicBezTo>
                    <a:pt x="3543110" y="2720173"/>
                    <a:pt x="3508747" y="2756432"/>
                    <a:pt x="3266603" y="2743200"/>
                  </a:cubicBezTo>
                  <a:cubicBezTo>
                    <a:pt x="3024459" y="2729968"/>
                    <a:pt x="2775945" y="2754152"/>
                    <a:pt x="2588885" y="2743200"/>
                  </a:cubicBezTo>
                  <a:cubicBezTo>
                    <a:pt x="2401825" y="2732248"/>
                    <a:pt x="2241077" y="2750483"/>
                    <a:pt x="1911166" y="2743200"/>
                  </a:cubicBezTo>
                  <a:cubicBezTo>
                    <a:pt x="1581255" y="2735917"/>
                    <a:pt x="1526035" y="2747433"/>
                    <a:pt x="1233448" y="2743200"/>
                  </a:cubicBezTo>
                  <a:cubicBezTo>
                    <a:pt x="940861" y="2738967"/>
                    <a:pt x="490385" y="2694381"/>
                    <a:pt x="0" y="2743200"/>
                  </a:cubicBezTo>
                  <a:cubicBezTo>
                    <a:pt x="13487" y="2520420"/>
                    <a:pt x="33132" y="2253084"/>
                    <a:pt x="0" y="2029968"/>
                  </a:cubicBezTo>
                  <a:cubicBezTo>
                    <a:pt x="-33132" y="1806852"/>
                    <a:pt x="-21232" y="1560743"/>
                    <a:pt x="0" y="1344168"/>
                  </a:cubicBezTo>
                  <a:cubicBezTo>
                    <a:pt x="21232" y="1127593"/>
                    <a:pt x="-1788" y="962525"/>
                    <a:pt x="0" y="658368"/>
                  </a:cubicBezTo>
                  <a:cubicBezTo>
                    <a:pt x="1788" y="354211"/>
                    <a:pt x="238" y="201176"/>
                    <a:pt x="0" y="0"/>
                  </a:cubicBezTo>
                  <a:close/>
                </a:path>
                <a:path w="6099467" h="2743200" stroke="0" extrusionOk="0">
                  <a:moveTo>
                    <a:pt x="0" y="0"/>
                  </a:moveTo>
                  <a:cubicBezTo>
                    <a:pt x="116182" y="-15789"/>
                    <a:pt x="358733" y="3521"/>
                    <a:pt x="555729" y="0"/>
                  </a:cubicBezTo>
                  <a:cubicBezTo>
                    <a:pt x="752725" y="-3521"/>
                    <a:pt x="1059138" y="1427"/>
                    <a:pt x="1233448" y="0"/>
                  </a:cubicBezTo>
                  <a:cubicBezTo>
                    <a:pt x="1407758" y="-1427"/>
                    <a:pt x="1574536" y="-15069"/>
                    <a:pt x="1911166" y="0"/>
                  </a:cubicBezTo>
                  <a:cubicBezTo>
                    <a:pt x="2247796" y="15069"/>
                    <a:pt x="2293867" y="2827"/>
                    <a:pt x="2405901" y="0"/>
                  </a:cubicBezTo>
                  <a:cubicBezTo>
                    <a:pt x="2517935" y="-2827"/>
                    <a:pt x="2689225" y="1944"/>
                    <a:pt x="2961630" y="0"/>
                  </a:cubicBezTo>
                  <a:cubicBezTo>
                    <a:pt x="3234035" y="-1944"/>
                    <a:pt x="3268641" y="-6148"/>
                    <a:pt x="3456365" y="0"/>
                  </a:cubicBezTo>
                  <a:cubicBezTo>
                    <a:pt x="3644090" y="6148"/>
                    <a:pt x="3785053" y="10775"/>
                    <a:pt x="4073089" y="0"/>
                  </a:cubicBezTo>
                  <a:cubicBezTo>
                    <a:pt x="4361125" y="-10775"/>
                    <a:pt x="4426771" y="12027"/>
                    <a:pt x="4750807" y="0"/>
                  </a:cubicBezTo>
                  <a:cubicBezTo>
                    <a:pt x="5074843" y="-12027"/>
                    <a:pt x="5032983" y="6307"/>
                    <a:pt x="5245542" y="0"/>
                  </a:cubicBezTo>
                  <a:cubicBezTo>
                    <a:pt x="5458101" y="-6307"/>
                    <a:pt x="5771312" y="-40439"/>
                    <a:pt x="6099467" y="0"/>
                  </a:cubicBezTo>
                  <a:cubicBezTo>
                    <a:pt x="6090494" y="237182"/>
                    <a:pt x="6064163" y="580027"/>
                    <a:pt x="6099467" y="740664"/>
                  </a:cubicBezTo>
                  <a:cubicBezTo>
                    <a:pt x="6134771" y="901301"/>
                    <a:pt x="6125007" y="1170785"/>
                    <a:pt x="6099467" y="1399032"/>
                  </a:cubicBezTo>
                  <a:cubicBezTo>
                    <a:pt x="6073927" y="1627279"/>
                    <a:pt x="6112286" y="1848351"/>
                    <a:pt x="6099467" y="2057400"/>
                  </a:cubicBezTo>
                  <a:cubicBezTo>
                    <a:pt x="6086648" y="2266449"/>
                    <a:pt x="6074407" y="2588972"/>
                    <a:pt x="6099467" y="2743200"/>
                  </a:cubicBezTo>
                  <a:cubicBezTo>
                    <a:pt x="5975109" y="2720778"/>
                    <a:pt x="5717882" y="2744419"/>
                    <a:pt x="5482743" y="2743200"/>
                  </a:cubicBezTo>
                  <a:cubicBezTo>
                    <a:pt x="5247604" y="2741981"/>
                    <a:pt x="5079366" y="2727172"/>
                    <a:pt x="4744030" y="2743200"/>
                  </a:cubicBezTo>
                  <a:cubicBezTo>
                    <a:pt x="4408694" y="2759228"/>
                    <a:pt x="4369378" y="2753802"/>
                    <a:pt x="4005317" y="2743200"/>
                  </a:cubicBezTo>
                  <a:cubicBezTo>
                    <a:pt x="3641256" y="2732598"/>
                    <a:pt x="3638567" y="2710758"/>
                    <a:pt x="3327598" y="2743200"/>
                  </a:cubicBezTo>
                  <a:cubicBezTo>
                    <a:pt x="3016629" y="2775642"/>
                    <a:pt x="2957625" y="2771991"/>
                    <a:pt x="2710874" y="2743200"/>
                  </a:cubicBezTo>
                  <a:cubicBezTo>
                    <a:pt x="2464123" y="2714409"/>
                    <a:pt x="2280700" y="2734877"/>
                    <a:pt x="2155145" y="2743200"/>
                  </a:cubicBezTo>
                  <a:cubicBezTo>
                    <a:pt x="2029590" y="2751523"/>
                    <a:pt x="1820431" y="2753446"/>
                    <a:pt x="1660410" y="2743200"/>
                  </a:cubicBezTo>
                  <a:cubicBezTo>
                    <a:pt x="1500389" y="2732954"/>
                    <a:pt x="1153760" y="2721406"/>
                    <a:pt x="982692" y="2743200"/>
                  </a:cubicBezTo>
                  <a:cubicBezTo>
                    <a:pt x="811624" y="2764994"/>
                    <a:pt x="473340" y="2789608"/>
                    <a:pt x="0" y="2743200"/>
                  </a:cubicBezTo>
                  <a:cubicBezTo>
                    <a:pt x="-21724" y="2536575"/>
                    <a:pt x="1921" y="2381009"/>
                    <a:pt x="0" y="2057400"/>
                  </a:cubicBezTo>
                  <a:cubicBezTo>
                    <a:pt x="-1921" y="1733791"/>
                    <a:pt x="24768" y="1601883"/>
                    <a:pt x="0" y="1426464"/>
                  </a:cubicBezTo>
                  <a:cubicBezTo>
                    <a:pt x="-24768" y="1251045"/>
                    <a:pt x="-9737" y="966669"/>
                    <a:pt x="0" y="740664"/>
                  </a:cubicBezTo>
                  <a:cubicBezTo>
                    <a:pt x="9737" y="514659"/>
                    <a:pt x="10647" y="149284"/>
                    <a:pt x="0" y="0"/>
                  </a:cubicBezTo>
                  <a:close/>
                </a:path>
              </a:pathLst>
            </a:custGeom>
            <a:solidFill>
              <a:srgbClr val="0070C0"/>
            </a:solidFill>
            <a:ln w="101600"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335270675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"/>
                <a:ea typeface="+mn-ea"/>
                <a:cs typeface="+mn-cs"/>
              </a:endParaRPr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33419502-6F60-482D-9650-CF6A4C5508E9}"/>
                </a:ext>
              </a:extLst>
            </p:cNvPr>
            <p:cNvSpPr/>
            <p:nvPr/>
          </p:nvSpPr>
          <p:spPr>
            <a:xfrm>
              <a:off x="415602" y="2221775"/>
              <a:ext cx="5268261" cy="1042850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24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all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Bold"/>
                  <a:ea typeface="+mn-ea"/>
                  <a:cs typeface="Segoe UI Semibold" panose="020B0702040204020203" pitchFamily="34" charset="0"/>
                </a:rPr>
                <a:t>Custom Elements</a:t>
              </a:r>
            </a:p>
            <a:p>
              <a:pPr marL="0" marR="0" lvl="0" indent="-325800" algn="ctr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711719"/>
                </a:buClr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"/>
                  <a:ea typeface="+mn-ea"/>
                  <a:cs typeface="+mn-cs"/>
                </a:rPr>
                <a:t>Eine API zur Registrierung von</a:t>
              </a:r>
              <a:br>
                <a: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"/>
                  <a:ea typeface="+mn-ea"/>
                  <a:cs typeface="+mn-cs"/>
                </a:rPr>
              </a:br>
              <a:r>
                <a: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"/>
                  <a:ea typeface="+mn-ea"/>
                  <a:cs typeface="+mn-cs"/>
                </a:rPr>
                <a:t>eigenen HTML Elementen</a:t>
              </a: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E78F6F19-2CF9-4D26-B2D5-9AAC7CCBA1C5}"/>
              </a:ext>
            </a:extLst>
          </p:cNvPr>
          <p:cNvGrpSpPr>
            <a:grpSpLocks noChangeAspect="1"/>
          </p:cNvGrpSpPr>
          <p:nvPr/>
        </p:nvGrpSpPr>
        <p:grpSpPr>
          <a:xfrm>
            <a:off x="6091377" y="95001"/>
            <a:ext cx="5997703" cy="3333998"/>
            <a:chOff x="6078678" y="1447602"/>
            <a:chExt cx="6099467" cy="2667198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1D7BD6D3-7E66-4BAF-9D14-867F0221FC4F}"/>
                </a:ext>
              </a:extLst>
            </p:cNvPr>
            <p:cNvSpPr/>
            <p:nvPr/>
          </p:nvSpPr>
          <p:spPr>
            <a:xfrm>
              <a:off x="6078678" y="1447602"/>
              <a:ext cx="6099467" cy="2667198"/>
            </a:xfrm>
            <a:custGeom>
              <a:avLst/>
              <a:gdLst>
                <a:gd name="connsiteX0" fmla="*/ 0 w 6099467"/>
                <a:gd name="connsiteY0" fmla="*/ 0 h 2667198"/>
                <a:gd name="connsiteX1" fmla="*/ 494735 w 6099467"/>
                <a:gd name="connsiteY1" fmla="*/ 0 h 2667198"/>
                <a:gd name="connsiteX2" fmla="*/ 1111458 w 6099467"/>
                <a:gd name="connsiteY2" fmla="*/ 0 h 2667198"/>
                <a:gd name="connsiteX3" fmla="*/ 1789177 w 6099467"/>
                <a:gd name="connsiteY3" fmla="*/ 0 h 2667198"/>
                <a:gd name="connsiteX4" fmla="*/ 2344906 w 6099467"/>
                <a:gd name="connsiteY4" fmla="*/ 0 h 2667198"/>
                <a:gd name="connsiteX5" fmla="*/ 3083619 w 6099467"/>
                <a:gd name="connsiteY5" fmla="*/ 0 h 2667198"/>
                <a:gd name="connsiteX6" fmla="*/ 3639349 w 6099467"/>
                <a:gd name="connsiteY6" fmla="*/ 0 h 2667198"/>
                <a:gd name="connsiteX7" fmla="*/ 4439057 w 6099467"/>
                <a:gd name="connsiteY7" fmla="*/ 0 h 2667198"/>
                <a:gd name="connsiteX8" fmla="*/ 5055780 w 6099467"/>
                <a:gd name="connsiteY8" fmla="*/ 0 h 2667198"/>
                <a:gd name="connsiteX9" fmla="*/ 6099467 w 6099467"/>
                <a:gd name="connsiteY9" fmla="*/ 0 h 2667198"/>
                <a:gd name="connsiteX10" fmla="*/ 6099467 w 6099467"/>
                <a:gd name="connsiteY10" fmla="*/ 613456 h 2667198"/>
                <a:gd name="connsiteX11" fmla="*/ 6099467 w 6099467"/>
                <a:gd name="connsiteY11" fmla="*/ 1226911 h 2667198"/>
                <a:gd name="connsiteX12" fmla="*/ 6099467 w 6099467"/>
                <a:gd name="connsiteY12" fmla="*/ 1840367 h 2667198"/>
                <a:gd name="connsiteX13" fmla="*/ 6099467 w 6099467"/>
                <a:gd name="connsiteY13" fmla="*/ 2667198 h 2667198"/>
                <a:gd name="connsiteX14" fmla="*/ 5543738 w 6099467"/>
                <a:gd name="connsiteY14" fmla="*/ 2667198 h 2667198"/>
                <a:gd name="connsiteX15" fmla="*/ 4805025 w 6099467"/>
                <a:gd name="connsiteY15" fmla="*/ 2667198 h 2667198"/>
                <a:gd name="connsiteX16" fmla="*/ 4005317 w 6099467"/>
                <a:gd name="connsiteY16" fmla="*/ 2667198 h 2667198"/>
                <a:gd name="connsiteX17" fmla="*/ 3388593 w 6099467"/>
                <a:gd name="connsiteY17" fmla="*/ 2667198 h 2667198"/>
                <a:gd name="connsiteX18" fmla="*/ 2832864 w 6099467"/>
                <a:gd name="connsiteY18" fmla="*/ 2667198 h 2667198"/>
                <a:gd name="connsiteX19" fmla="*/ 2094150 w 6099467"/>
                <a:gd name="connsiteY19" fmla="*/ 2667198 h 2667198"/>
                <a:gd name="connsiteX20" fmla="*/ 1477426 w 6099467"/>
                <a:gd name="connsiteY20" fmla="*/ 2667198 h 2667198"/>
                <a:gd name="connsiteX21" fmla="*/ 860703 w 6099467"/>
                <a:gd name="connsiteY21" fmla="*/ 2667198 h 2667198"/>
                <a:gd name="connsiteX22" fmla="*/ 0 w 6099467"/>
                <a:gd name="connsiteY22" fmla="*/ 2667198 h 2667198"/>
                <a:gd name="connsiteX23" fmla="*/ 0 w 6099467"/>
                <a:gd name="connsiteY23" fmla="*/ 2027070 h 2667198"/>
                <a:gd name="connsiteX24" fmla="*/ 0 w 6099467"/>
                <a:gd name="connsiteY24" fmla="*/ 1413615 h 2667198"/>
                <a:gd name="connsiteX25" fmla="*/ 0 w 6099467"/>
                <a:gd name="connsiteY25" fmla="*/ 693471 h 2667198"/>
                <a:gd name="connsiteX26" fmla="*/ 0 w 6099467"/>
                <a:gd name="connsiteY26" fmla="*/ 0 h 266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99467" h="2667198" fill="none" extrusionOk="0">
                  <a:moveTo>
                    <a:pt x="0" y="0"/>
                  </a:moveTo>
                  <a:cubicBezTo>
                    <a:pt x="214334" y="14807"/>
                    <a:pt x="313299" y="-23989"/>
                    <a:pt x="494735" y="0"/>
                  </a:cubicBezTo>
                  <a:cubicBezTo>
                    <a:pt x="676172" y="23989"/>
                    <a:pt x="974701" y="-17372"/>
                    <a:pt x="1111458" y="0"/>
                  </a:cubicBezTo>
                  <a:cubicBezTo>
                    <a:pt x="1248215" y="17372"/>
                    <a:pt x="1610211" y="4236"/>
                    <a:pt x="1789177" y="0"/>
                  </a:cubicBezTo>
                  <a:cubicBezTo>
                    <a:pt x="1968143" y="-4236"/>
                    <a:pt x="2227399" y="-1689"/>
                    <a:pt x="2344906" y="0"/>
                  </a:cubicBezTo>
                  <a:cubicBezTo>
                    <a:pt x="2462413" y="1689"/>
                    <a:pt x="2770993" y="-33114"/>
                    <a:pt x="3083619" y="0"/>
                  </a:cubicBezTo>
                  <a:cubicBezTo>
                    <a:pt x="3396245" y="33114"/>
                    <a:pt x="3505675" y="-22008"/>
                    <a:pt x="3639349" y="0"/>
                  </a:cubicBezTo>
                  <a:cubicBezTo>
                    <a:pt x="3773023" y="22008"/>
                    <a:pt x="4120857" y="2573"/>
                    <a:pt x="4439057" y="0"/>
                  </a:cubicBezTo>
                  <a:cubicBezTo>
                    <a:pt x="4757257" y="-2573"/>
                    <a:pt x="4881922" y="2258"/>
                    <a:pt x="5055780" y="0"/>
                  </a:cubicBezTo>
                  <a:cubicBezTo>
                    <a:pt x="5229638" y="-2258"/>
                    <a:pt x="5653690" y="-9656"/>
                    <a:pt x="6099467" y="0"/>
                  </a:cubicBezTo>
                  <a:cubicBezTo>
                    <a:pt x="6073452" y="215747"/>
                    <a:pt x="6077357" y="368388"/>
                    <a:pt x="6099467" y="613456"/>
                  </a:cubicBezTo>
                  <a:cubicBezTo>
                    <a:pt x="6121577" y="858524"/>
                    <a:pt x="6071077" y="943601"/>
                    <a:pt x="6099467" y="1226911"/>
                  </a:cubicBezTo>
                  <a:cubicBezTo>
                    <a:pt x="6127857" y="1510222"/>
                    <a:pt x="6112348" y="1705341"/>
                    <a:pt x="6099467" y="1840367"/>
                  </a:cubicBezTo>
                  <a:cubicBezTo>
                    <a:pt x="6086586" y="1975393"/>
                    <a:pt x="6059462" y="2480583"/>
                    <a:pt x="6099467" y="2667198"/>
                  </a:cubicBezTo>
                  <a:cubicBezTo>
                    <a:pt x="5892955" y="2641372"/>
                    <a:pt x="5735456" y="2686073"/>
                    <a:pt x="5543738" y="2667198"/>
                  </a:cubicBezTo>
                  <a:cubicBezTo>
                    <a:pt x="5352020" y="2648323"/>
                    <a:pt x="5081898" y="2639695"/>
                    <a:pt x="4805025" y="2667198"/>
                  </a:cubicBezTo>
                  <a:cubicBezTo>
                    <a:pt x="4528152" y="2694701"/>
                    <a:pt x="4385989" y="2654347"/>
                    <a:pt x="4005317" y="2667198"/>
                  </a:cubicBezTo>
                  <a:cubicBezTo>
                    <a:pt x="3624645" y="2680049"/>
                    <a:pt x="3583673" y="2686450"/>
                    <a:pt x="3388593" y="2667198"/>
                  </a:cubicBezTo>
                  <a:cubicBezTo>
                    <a:pt x="3193513" y="2647946"/>
                    <a:pt x="3050405" y="2691302"/>
                    <a:pt x="2832864" y="2667198"/>
                  </a:cubicBezTo>
                  <a:cubicBezTo>
                    <a:pt x="2615323" y="2643094"/>
                    <a:pt x="2383777" y="2704060"/>
                    <a:pt x="2094150" y="2667198"/>
                  </a:cubicBezTo>
                  <a:cubicBezTo>
                    <a:pt x="1804523" y="2630336"/>
                    <a:pt x="1710916" y="2662213"/>
                    <a:pt x="1477426" y="2667198"/>
                  </a:cubicBezTo>
                  <a:cubicBezTo>
                    <a:pt x="1243936" y="2672183"/>
                    <a:pt x="1030426" y="2646569"/>
                    <a:pt x="860703" y="2667198"/>
                  </a:cubicBezTo>
                  <a:cubicBezTo>
                    <a:pt x="690980" y="2687827"/>
                    <a:pt x="392224" y="2676390"/>
                    <a:pt x="0" y="2667198"/>
                  </a:cubicBezTo>
                  <a:cubicBezTo>
                    <a:pt x="-29263" y="2532703"/>
                    <a:pt x="-10700" y="2197034"/>
                    <a:pt x="0" y="2027070"/>
                  </a:cubicBezTo>
                  <a:cubicBezTo>
                    <a:pt x="10700" y="1857106"/>
                    <a:pt x="22956" y="1662965"/>
                    <a:pt x="0" y="1413615"/>
                  </a:cubicBezTo>
                  <a:cubicBezTo>
                    <a:pt x="-22956" y="1164265"/>
                    <a:pt x="-32201" y="893801"/>
                    <a:pt x="0" y="693471"/>
                  </a:cubicBezTo>
                  <a:cubicBezTo>
                    <a:pt x="32201" y="493141"/>
                    <a:pt x="11898" y="169912"/>
                    <a:pt x="0" y="0"/>
                  </a:cubicBezTo>
                  <a:close/>
                </a:path>
                <a:path w="6099467" h="2667198" stroke="0" extrusionOk="0">
                  <a:moveTo>
                    <a:pt x="0" y="0"/>
                  </a:moveTo>
                  <a:cubicBezTo>
                    <a:pt x="235226" y="1163"/>
                    <a:pt x="327969" y="8626"/>
                    <a:pt x="616724" y="0"/>
                  </a:cubicBezTo>
                  <a:cubicBezTo>
                    <a:pt x="905479" y="-8626"/>
                    <a:pt x="910272" y="2671"/>
                    <a:pt x="1111458" y="0"/>
                  </a:cubicBezTo>
                  <a:cubicBezTo>
                    <a:pt x="1312644" y="-2671"/>
                    <a:pt x="1544605" y="-23225"/>
                    <a:pt x="1911166" y="0"/>
                  </a:cubicBezTo>
                  <a:cubicBezTo>
                    <a:pt x="2277727" y="23225"/>
                    <a:pt x="2431647" y="19271"/>
                    <a:pt x="2588885" y="0"/>
                  </a:cubicBezTo>
                  <a:cubicBezTo>
                    <a:pt x="2746123" y="-19271"/>
                    <a:pt x="3099346" y="-25828"/>
                    <a:pt x="3266603" y="0"/>
                  </a:cubicBezTo>
                  <a:cubicBezTo>
                    <a:pt x="3433860" y="25828"/>
                    <a:pt x="3579473" y="6335"/>
                    <a:pt x="3883327" y="0"/>
                  </a:cubicBezTo>
                  <a:cubicBezTo>
                    <a:pt x="4187181" y="-6335"/>
                    <a:pt x="4250630" y="-15543"/>
                    <a:pt x="4500051" y="0"/>
                  </a:cubicBezTo>
                  <a:cubicBezTo>
                    <a:pt x="4749472" y="15543"/>
                    <a:pt x="5067175" y="6695"/>
                    <a:pt x="5299759" y="0"/>
                  </a:cubicBezTo>
                  <a:cubicBezTo>
                    <a:pt x="5532343" y="-6695"/>
                    <a:pt x="5731452" y="16624"/>
                    <a:pt x="6099467" y="0"/>
                  </a:cubicBezTo>
                  <a:cubicBezTo>
                    <a:pt x="6118098" y="342177"/>
                    <a:pt x="6082481" y="455598"/>
                    <a:pt x="6099467" y="720143"/>
                  </a:cubicBezTo>
                  <a:cubicBezTo>
                    <a:pt x="6116453" y="984688"/>
                    <a:pt x="6127714" y="1188195"/>
                    <a:pt x="6099467" y="1333599"/>
                  </a:cubicBezTo>
                  <a:cubicBezTo>
                    <a:pt x="6071220" y="1479003"/>
                    <a:pt x="6094595" y="1776643"/>
                    <a:pt x="6099467" y="2000399"/>
                  </a:cubicBezTo>
                  <a:cubicBezTo>
                    <a:pt x="6104339" y="2224155"/>
                    <a:pt x="6071066" y="2427199"/>
                    <a:pt x="6099467" y="2667198"/>
                  </a:cubicBezTo>
                  <a:cubicBezTo>
                    <a:pt x="5916955" y="2682109"/>
                    <a:pt x="5572445" y="2691086"/>
                    <a:pt x="5421748" y="2667198"/>
                  </a:cubicBezTo>
                  <a:cubicBezTo>
                    <a:pt x="5271051" y="2643310"/>
                    <a:pt x="5155409" y="2671384"/>
                    <a:pt x="4927014" y="2667198"/>
                  </a:cubicBezTo>
                  <a:cubicBezTo>
                    <a:pt x="4698619" y="2663012"/>
                    <a:pt x="4358715" y="2634493"/>
                    <a:pt x="4188301" y="2667198"/>
                  </a:cubicBezTo>
                  <a:cubicBezTo>
                    <a:pt x="4017887" y="2699903"/>
                    <a:pt x="3744129" y="2670036"/>
                    <a:pt x="3632571" y="2667198"/>
                  </a:cubicBezTo>
                  <a:cubicBezTo>
                    <a:pt x="3521013" y="2664361"/>
                    <a:pt x="3320614" y="2659170"/>
                    <a:pt x="3076842" y="2667198"/>
                  </a:cubicBezTo>
                  <a:cubicBezTo>
                    <a:pt x="2833070" y="2675226"/>
                    <a:pt x="2668263" y="2639233"/>
                    <a:pt x="2399124" y="2667198"/>
                  </a:cubicBezTo>
                  <a:cubicBezTo>
                    <a:pt x="2129985" y="2695163"/>
                    <a:pt x="2076732" y="2653000"/>
                    <a:pt x="1904389" y="2667198"/>
                  </a:cubicBezTo>
                  <a:cubicBezTo>
                    <a:pt x="1732046" y="2681396"/>
                    <a:pt x="1557500" y="2670496"/>
                    <a:pt x="1348660" y="2667198"/>
                  </a:cubicBezTo>
                  <a:cubicBezTo>
                    <a:pt x="1139820" y="2663900"/>
                    <a:pt x="885472" y="2634331"/>
                    <a:pt x="670941" y="2667198"/>
                  </a:cubicBezTo>
                  <a:cubicBezTo>
                    <a:pt x="456410" y="2700065"/>
                    <a:pt x="153041" y="2676671"/>
                    <a:pt x="0" y="2667198"/>
                  </a:cubicBezTo>
                  <a:cubicBezTo>
                    <a:pt x="2899" y="2409730"/>
                    <a:pt x="11948" y="2298382"/>
                    <a:pt x="0" y="2080414"/>
                  </a:cubicBezTo>
                  <a:cubicBezTo>
                    <a:pt x="-11948" y="1862446"/>
                    <a:pt x="24294" y="1558205"/>
                    <a:pt x="0" y="1386943"/>
                  </a:cubicBezTo>
                  <a:cubicBezTo>
                    <a:pt x="-24294" y="1215681"/>
                    <a:pt x="-23752" y="915415"/>
                    <a:pt x="0" y="693471"/>
                  </a:cubicBezTo>
                  <a:cubicBezTo>
                    <a:pt x="23752" y="471527"/>
                    <a:pt x="-11292" y="321912"/>
                    <a:pt x="0" y="0"/>
                  </a:cubicBezTo>
                  <a:close/>
                </a:path>
              </a:pathLst>
            </a:custGeom>
            <a:solidFill>
              <a:srgbClr val="00B050"/>
            </a:solidFill>
            <a:ln w="101600"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321178079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"/>
                <a:ea typeface="+mn-ea"/>
                <a:cs typeface="+mn-cs"/>
              </a:endParaRPr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26609984-F012-4E3B-B43A-35E8643E7B04}"/>
                </a:ext>
              </a:extLst>
            </p:cNvPr>
            <p:cNvSpPr/>
            <p:nvPr/>
          </p:nvSpPr>
          <p:spPr>
            <a:xfrm>
              <a:off x="6494281" y="2360275"/>
              <a:ext cx="5268261" cy="765851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24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all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Bold"/>
                  <a:ea typeface="+mn-ea"/>
                  <a:cs typeface="Segoe UI Semibold" panose="020B0702040204020203" pitchFamily="34" charset="0"/>
                </a:rPr>
                <a:t>HTML Templates</a:t>
              </a:r>
            </a:p>
            <a:p>
              <a:pPr marL="0" marR="0" lvl="0" indent="-325800" algn="ctr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711719"/>
                </a:buClr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"/>
                  <a:ea typeface="+mn-ea"/>
                  <a:cs typeface="+mn-cs"/>
                </a:rPr>
                <a:t>UI-Vorlage für eine</a:t>
              </a:r>
              <a:br>
                <a: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"/>
                  <a:ea typeface="+mn-ea"/>
                  <a:cs typeface="+mn-cs"/>
                </a:rPr>
              </a:br>
              <a:r>
                <a: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"/>
                  <a:ea typeface="+mn-ea"/>
                  <a:cs typeface="+mn-cs"/>
                </a:rPr>
                <a:t>Komponente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C5CFA5FF-AFED-4F29-90BA-874449308564}"/>
              </a:ext>
            </a:extLst>
          </p:cNvPr>
          <p:cNvGrpSpPr>
            <a:grpSpLocks noChangeAspect="1"/>
          </p:cNvGrpSpPr>
          <p:nvPr/>
        </p:nvGrpSpPr>
        <p:grpSpPr>
          <a:xfrm>
            <a:off x="101763" y="3311613"/>
            <a:ext cx="5997703" cy="3451385"/>
            <a:chOff x="-1" y="4114800"/>
            <a:chExt cx="6099467" cy="274320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AE6967B2-05B0-48B5-80C0-9BA8C2F519DE}"/>
                </a:ext>
              </a:extLst>
            </p:cNvPr>
            <p:cNvSpPr/>
            <p:nvPr/>
          </p:nvSpPr>
          <p:spPr>
            <a:xfrm>
              <a:off x="-1" y="4114800"/>
              <a:ext cx="6099467" cy="2743200"/>
            </a:xfrm>
            <a:custGeom>
              <a:avLst/>
              <a:gdLst>
                <a:gd name="connsiteX0" fmla="*/ 0 w 6099467"/>
                <a:gd name="connsiteY0" fmla="*/ 0 h 2743200"/>
                <a:gd name="connsiteX1" fmla="*/ 494735 w 6099467"/>
                <a:gd name="connsiteY1" fmla="*/ 0 h 2743200"/>
                <a:gd name="connsiteX2" fmla="*/ 1233448 w 6099467"/>
                <a:gd name="connsiteY2" fmla="*/ 0 h 2743200"/>
                <a:gd name="connsiteX3" fmla="*/ 2033156 w 6099467"/>
                <a:gd name="connsiteY3" fmla="*/ 0 h 2743200"/>
                <a:gd name="connsiteX4" fmla="*/ 2649880 w 6099467"/>
                <a:gd name="connsiteY4" fmla="*/ 0 h 2743200"/>
                <a:gd name="connsiteX5" fmla="*/ 3144614 w 6099467"/>
                <a:gd name="connsiteY5" fmla="*/ 0 h 2743200"/>
                <a:gd name="connsiteX6" fmla="*/ 3944322 w 6099467"/>
                <a:gd name="connsiteY6" fmla="*/ 0 h 2743200"/>
                <a:gd name="connsiteX7" fmla="*/ 4744030 w 6099467"/>
                <a:gd name="connsiteY7" fmla="*/ 0 h 2743200"/>
                <a:gd name="connsiteX8" fmla="*/ 5360754 w 6099467"/>
                <a:gd name="connsiteY8" fmla="*/ 0 h 2743200"/>
                <a:gd name="connsiteX9" fmla="*/ 6099467 w 6099467"/>
                <a:gd name="connsiteY9" fmla="*/ 0 h 2743200"/>
                <a:gd name="connsiteX10" fmla="*/ 6099467 w 6099467"/>
                <a:gd name="connsiteY10" fmla="*/ 630936 h 2743200"/>
                <a:gd name="connsiteX11" fmla="*/ 6099467 w 6099467"/>
                <a:gd name="connsiteY11" fmla="*/ 1371600 h 2743200"/>
                <a:gd name="connsiteX12" fmla="*/ 6099467 w 6099467"/>
                <a:gd name="connsiteY12" fmla="*/ 2057400 h 2743200"/>
                <a:gd name="connsiteX13" fmla="*/ 6099467 w 6099467"/>
                <a:gd name="connsiteY13" fmla="*/ 2743200 h 2743200"/>
                <a:gd name="connsiteX14" fmla="*/ 5299759 w 6099467"/>
                <a:gd name="connsiteY14" fmla="*/ 2743200 h 2743200"/>
                <a:gd name="connsiteX15" fmla="*/ 4683035 w 6099467"/>
                <a:gd name="connsiteY15" fmla="*/ 2743200 h 2743200"/>
                <a:gd name="connsiteX16" fmla="*/ 4066311 w 6099467"/>
                <a:gd name="connsiteY16" fmla="*/ 2743200 h 2743200"/>
                <a:gd name="connsiteX17" fmla="*/ 3510582 w 6099467"/>
                <a:gd name="connsiteY17" fmla="*/ 2743200 h 2743200"/>
                <a:gd name="connsiteX18" fmla="*/ 2893858 w 6099467"/>
                <a:gd name="connsiteY18" fmla="*/ 2743200 h 2743200"/>
                <a:gd name="connsiteX19" fmla="*/ 2155145 w 6099467"/>
                <a:gd name="connsiteY19" fmla="*/ 2743200 h 2743200"/>
                <a:gd name="connsiteX20" fmla="*/ 1477426 w 6099467"/>
                <a:gd name="connsiteY20" fmla="*/ 2743200 h 2743200"/>
                <a:gd name="connsiteX21" fmla="*/ 677719 w 6099467"/>
                <a:gd name="connsiteY21" fmla="*/ 2743200 h 2743200"/>
                <a:gd name="connsiteX22" fmla="*/ 0 w 6099467"/>
                <a:gd name="connsiteY22" fmla="*/ 2743200 h 2743200"/>
                <a:gd name="connsiteX23" fmla="*/ 0 w 6099467"/>
                <a:gd name="connsiteY23" fmla="*/ 2084832 h 2743200"/>
                <a:gd name="connsiteX24" fmla="*/ 0 w 6099467"/>
                <a:gd name="connsiteY24" fmla="*/ 1426464 h 2743200"/>
                <a:gd name="connsiteX25" fmla="*/ 0 w 6099467"/>
                <a:gd name="connsiteY25" fmla="*/ 768096 h 2743200"/>
                <a:gd name="connsiteX26" fmla="*/ 0 w 6099467"/>
                <a:gd name="connsiteY26" fmla="*/ 0 h 274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99467" h="2743200" fill="none" extrusionOk="0">
                  <a:moveTo>
                    <a:pt x="0" y="0"/>
                  </a:moveTo>
                  <a:cubicBezTo>
                    <a:pt x="225391" y="13362"/>
                    <a:pt x="303126" y="24352"/>
                    <a:pt x="494735" y="0"/>
                  </a:cubicBezTo>
                  <a:cubicBezTo>
                    <a:pt x="686345" y="-24352"/>
                    <a:pt x="998937" y="-879"/>
                    <a:pt x="1233448" y="0"/>
                  </a:cubicBezTo>
                  <a:cubicBezTo>
                    <a:pt x="1467959" y="879"/>
                    <a:pt x="1662617" y="22770"/>
                    <a:pt x="2033156" y="0"/>
                  </a:cubicBezTo>
                  <a:cubicBezTo>
                    <a:pt x="2403695" y="-22770"/>
                    <a:pt x="2396576" y="14471"/>
                    <a:pt x="2649880" y="0"/>
                  </a:cubicBezTo>
                  <a:cubicBezTo>
                    <a:pt x="2903184" y="-14471"/>
                    <a:pt x="2991616" y="-13965"/>
                    <a:pt x="3144614" y="0"/>
                  </a:cubicBezTo>
                  <a:cubicBezTo>
                    <a:pt x="3297612" y="13965"/>
                    <a:pt x="3642438" y="12867"/>
                    <a:pt x="3944322" y="0"/>
                  </a:cubicBezTo>
                  <a:cubicBezTo>
                    <a:pt x="4246206" y="-12867"/>
                    <a:pt x="4563158" y="10148"/>
                    <a:pt x="4744030" y="0"/>
                  </a:cubicBezTo>
                  <a:cubicBezTo>
                    <a:pt x="4924902" y="-10148"/>
                    <a:pt x="5164719" y="16121"/>
                    <a:pt x="5360754" y="0"/>
                  </a:cubicBezTo>
                  <a:cubicBezTo>
                    <a:pt x="5556789" y="-16121"/>
                    <a:pt x="5812926" y="459"/>
                    <a:pt x="6099467" y="0"/>
                  </a:cubicBezTo>
                  <a:cubicBezTo>
                    <a:pt x="6126332" y="281206"/>
                    <a:pt x="6072064" y="396162"/>
                    <a:pt x="6099467" y="630936"/>
                  </a:cubicBezTo>
                  <a:cubicBezTo>
                    <a:pt x="6126870" y="865710"/>
                    <a:pt x="6092277" y="1142127"/>
                    <a:pt x="6099467" y="1371600"/>
                  </a:cubicBezTo>
                  <a:cubicBezTo>
                    <a:pt x="6106657" y="1601073"/>
                    <a:pt x="6103336" y="1783191"/>
                    <a:pt x="6099467" y="2057400"/>
                  </a:cubicBezTo>
                  <a:cubicBezTo>
                    <a:pt x="6095598" y="2331609"/>
                    <a:pt x="6081483" y="2512268"/>
                    <a:pt x="6099467" y="2743200"/>
                  </a:cubicBezTo>
                  <a:cubicBezTo>
                    <a:pt x="5704582" y="2717436"/>
                    <a:pt x="5462435" y="2770437"/>
                    <a:pt x="5299759" y="2743200"/>
                  </a:cubicBezTo>
                  <a:cubicBezTo>
                    <a:pt x="5137083" y="2715963"/>
                    <a:pt x="4975426" y="2764785"/>
                    <a:pt x="4683035" y="2743200"/>
                  </a:cubicBezTo>
                  <a:cubicBezTo>
                    <a:pt x="4390644" y="2721615"/>
                    <a:pt x="4271560" y="2748302"/>
                    <a:pt x="4066311" y="2743200"/>
                  </a:cubicBezTo>
                  <a:cubicBezTo>
                    <a:pt x="3861062" y="2738098"/>
                    <a:pt x="3768584" y="2736297"/>
                    <a:pt x="3510582" y="2743200"/>
                  </a:cubicBezTo>
                  <a:cubicBezTo>
                    <a:pt x="3252580" y="2750103"/>
                    <a:pt x="3113081" y="2763455"/>
                    <a:pt x="2893858" y="2743200"/>
                  </a:cubicBezTo>
                  <a:cubicBezTo>
                    <a:pt x="2674635" y="2722945"/>
                    <a:pt x="2393507" y="2721504"/>
                    <a:pt x="2155145" y="2743200"/>
                  </a:cubicBezTo>
                  <a:cubicBezTo>
                    <a:pt x="1916783" y="2764896"/>
                    <a:pt x="1791792" y="2721248"/>
                    <a:pt x="1477426" y="2743200"/>
                  </a:cubicBezTo>
                  <a:cubicBezTo>
                    <a:pt x="1163060" y="2765152"/>
                    <a:pt x="1015396" y="2766033"/>
                    <a:pt x="677719" y="2743200"/>
                  </a:cubicBezTo>
                  <a:cubicBezTo>
                    <a:pt x="340042" y="2720367"/>
                    <a:pt x="288822" y="2761779"/>
                    <a:pt x="0" y="2743200"/>
                  </a:cubicBezTo>
                  <a:cubicBezTo>
                    <a:pt x="10555" y="2488868"/>
                    <a:pt x="19392" y="2368634"/>
                    <a:pt x="0" y="2084832"/>
                  </a:cubicBezTo>
                  <a:cubicBezTo>
                    <a:pt x="-19392" y="1801030"/>
                    <a:pt x="-5421" y="1658293"/>
                    <a:pt x="0" y="1426464"/>
                  </a:cubicBezTo>
                  <a:cubicBezTo>
                    <a:pt x="5421" y="1194635"/>
                    <a:pt x="17952" y="1033503"/>
                    <a:pt x="0" y="768096"/>
                  </a:cubicBezTo>
                  <a:cubicBezTo>
                    <a:pt x="-17952" y="502689"/>
                    <a:pt x="16758" y="337217"/>
                    <a:pt x="0" y="0"/>
                  </a:cubicBezTo>
                  <a:close/>
                </a:path>
                <a:path w="6099467" h="2743200" stroke="0" extrusionOk="0">
                  <a:moveTo>
                    <a:pt x="0" y="0"/>
                  </a:moveTo>
                  <a:cubicBezTo>
                    <a:pt x="205212" y="39065"/>
                    <a:pt x="582421" y="-14547"/>
                    <a:pt x="799708" y="0"/>
                  </a:cubicBezTo>
                  <a:cubicBezTo>
                    <a:pt x="1016995" y="14547"/>
                    <a:pt x="1182037" y="11347"/>
                    <a:pt x="1294442" y="0"/>
                  </a:cubicBezTo>
                  <a:cubicBezTo>
                    <a:pt x="1406847" y="-11347"/>
                    <a:pt x="1703102" y="26803"/>
                    <a:pt x="1911166" y="0"/>
                  </a:cubicBezTo>
                  <a:cubicBezTo>
                    <a:pt x="2119230" y="-26803"/>
                    <a:pt x="2284123" y="5462"/>
                    <a:pt x="2405901" y="0"/>
                  </a:cubicBezTo>
                  <a:cubicBezTo>
                    <a:pt x="2527679" y="-5462"/>
                    <a:pt x="2724242" y="-11985"/>
                    <a:pt x="2900635" y="0"/>
                  </a:cubicBezTo>
                  <a:cubicBezTo>
                    <a:pt x="3077028" y="11985"/>
                    <a:pt x="3392868" y="-3870"/>
                    <a:pt x="3578354" y="0"/>
                  </a:cubicBezTo>
                  <a:cubicBezTo>
                    <a:pt x="3763840" y="3870"/>
                    <a:pt x="4135151" y="17252"/>
                    <a:pt x="4378062" y="0"/>
                  </a:cubicBezTo>
                  <a:cubicBezTo>
                    <a:pt x="4620973" y="-17252"/>
                    <a:pt x="4997419" y="-19380"/>
                    <a:pt x="5177770" y="0"/>
                  </a:cubicBezTo>
                  <a:cubicBezTo>
                    <a:pt x="5358121" y="19380"/>
                    <a:pt x="5829470" y="40777"/>
                    <a:pt x="6099467" y="0"/>
                  </a:cubicBezTo>
                  <a:cubicBezTo>
                    <a:pt x="6123220" y="234431"/>
                    <a:pt x="6080114" y="463262"/>
                    <a:pt x="6099467" y="685800"/>
                  </a:cubicBezTo>
                  <a:cubicBezTo>
                    <a:pt x="6118820" y="908338"/>
                    <a:pt x="6126138" y="1049627"/>
                    <a:pt x="6099467" y="1371600"/>
                  </a:cubicBezTo>
                  <a:cubicBezTo>
                    <a:pt x="6072796" y="1693573"/>
                    <a:pt x="6129711" y="1754508"/>
                    <a:pt x="6099467" y="2112264"/>
                  </a:cubicBezTo>
                  <a:cubicBezTo>
                    <a:pt x="6069223" y="2470020"/>
                    <a:pt x="6118123" y="2591835"/>
                    <a:pt x="6099467" y="2743200"/>
                  </a:cubicBezTo>
                  <a:cubicBezTo>
                    <a:pt x="5882859" y="2726961"/>
                    <a:pt x="5612498" y="2714027"/>
                    <a:pt x="5421748" y="2743200"/>
                  </a:cubicBezTo>
                  <a:cubicBezTo>
                    <a:pt x="5230998" y="2772373"/>
                    <a:pt x="4920208" y="2782821"/>
                    <a:pt x="4622041" y="2743200"/>
                  </a:cubicBezTo>
                  <a:cubicBezTo>
                    <a:pt x="4323874" y="2703579"/>
                    <a:pt x="4233524" y="2718671"/>
                    <a:pt x="3944322" y="2743200"/>
                  </a:cubicBezTo>
                  <a:cubicBezTo>
                    <a:pt x="3655120" y="2767729"/>
                    <a:pt x="3643274" y="2741603"/>
                    <a:pt x="3449587" y="2743200"/>
                  </a:cubicBezTo>
                  <a:cubicBezTo>
                    <a:pt x="3255900" y="2744797"/>
                    <a:pt x="2949663" y="2754714"/>
                    <a:pt x="2649880" y="2743200"/>
                  </a:cubicBezTo>
                  <a:cubicBezTo>
                    <a:pt x="2350097" y="2731686"/>
                    <a:pt x="2092076" y="2752922"/>
                    <a:pt x="1850172" y="2743200"/>
                  </a:cubicBezTo>
                  <a:cubicBezTo>
                    <a:pt x="1608268" y="2733478"/>
                    <a:pt x="1493993" y="2743420"/>
                    <a:pt x="1233448" y="2743200"/>
                  </a:cubicBezTo>
                  <a:cubicBezTo>
                    <a:pt x="972903" y="2742980"/>
                    <a:pt x="892071" y="2765469"/>
                    <a:pt x="616724" y="2743200"/>
                  </a:cubicBezTo>
                  <a:cubicBezTo>
                    <a:pt x="341377" y="2720931"/>
                    <a:pt x="175208" y="2759046"/>
                    <a:pt x="0" y="2743200"/>
                  </a:cubicBezTo>
                  <a:cubicBezTo>
                    <a:pt x="4687" y="2382843"/>
                    <a:pt x="15747" y="2272120"/>
                    <a:pt x="0" y="2002536"/>
                  </a:cubicBezTo>
                  <a:cubicBezTo>
                    <a:pt x="-15747" y="1732952"/>
                    <a:pt x="9840" y="1651809"/>
                    <a:pt x="0" y="1316736"/>
                  </a:cubicBezTo>
                  <a:cubicBezTo>
                    <a:pt x="-9840" y="981663"/>
                    <a:pt x="27184" y="328854"/>
                    <a:pt x="0" y="0"/>
                  </a:cubicBezTo>
                  <a:close/>
                </a:path>
              </a:pathLst>
            </a:custGeom>
            <a:solidFill>
              <a:srgbClr val="A249B2"/>
            </a:solidFill>
            <a:ln w="101600">
              <a:solidFill>
                <a:srgbClr val="A249B2"/>
              </a:solidFill>
              <a:extLst>
                <a:ext uri="{C807C97D-BFC1-408E-A445-0C87EB9F89A2}">
                  <ask:lineSketchStyleProps xmlns:ask="http://schemas.microsoft.com/office/drawing/2018/sketchyshapes" sd="87090099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"/>
                <a:ea typeface="+mn-ea"/>
                <a:cs typeface="+mn-cs"/>
              </a:endParaRPr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DDC88C0E-8E37-4EB9-A3B9-E992DBD06ADF}"/>
                </a:ext>
              </a:extLst>
            </p:cNvPr>
            <p:cNvSpPr/>
            <p:nvPr/>
          </p:nvSpPr>
          <p:spPr>
            <a:xfrm>
              <a:off x="415602" y="4964975"/>
              <a:ext cx="5268261" cy="1042850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24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all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Bold"/>
                  <a:ea typeface="+mn-ea"/>
                  <a:cs typeface="Segoe UI Semibold" panose="020B0702040204020203" pitchFamily="34" charset="0"/>
                </a:rPr>
                <a:t>Shadow DOM</a:t>
              </a:r>
            </a:p>
            <a:p>
              <a:pPr marL="0" marR="0" lvl="0" indent="-325800" algn="ctr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711719"/>
                </a:buClr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"/>
                  <a:ea typeface="+mn-ea"/>
                  <a:cs typeface="+mn-cs"/>
                </a:rPr>
                <a:t>Kapselung der inneren DOM-</a:t>
              </a:r>
              <a:br>
                <a: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"/>
                  <a:ea typeface="+mn-ea"/>
                  <a:cs typeface="+mn-cs"/>
                </a:rPr>
              </a:br>
              <a:r>
                <a: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"/>
                  <a:ea typeface="+mn-ea"/>
                  <a:cs typeface="+mn-cs"/>
                </a:rPr>
                <a:t>Bestandteile eines Elements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8562A1E3-D989-4D86-A6D2-E7539888C8DA}"/>
              </a:ext>
            </a:extLst>
          </p:cNvPr>
          <p:cNvGrpSpPr>
            <a:grpSpLocks noChangeAspect="1"/>
          </p:cNvGrpSpPr>
          <p:nvPr/>
        </p:nvGrpSpPr>
        <p:grpSpPr>
          <a:xfrm>
            <a:off x="6091378" y="3311612"/>
            <a:ext cx="5997703" cy="3451385"/>
            <a:chOff x="6078678" y="4114800"/>
            <a:chExt cx="6099467" cy="2743200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E0B2EAFA-4F20-44FF-814E-2667817F86F7}"/>
                </a:ext>
              </a:extLst>
            </p:cNvPr>
            <p:cNvSpPr/>
            <p:nvPr/>
          </p:nvSpPr>
          <p:spPr>
            <a:xfrm>
              <a:off x="6078678" y="4114800"/>
              <a:ext cx="6099467" cy="2743200"/>
            </a:xfrm>
            <a:custGeom>
              <a:avLst/>
              <a:gdLst>
                <a:gd name="connsiteX0" fmla="*/ 0 w 6099467"/>
                <a:gd name="connsiteY0" fmla="*/ 0 h 2743200"/>
                <a:gd name="connsiteX1" fmla="*/ 738713 w 6099467"/>
                <a:gd name="connsiteY1" fmla="*/ 0 h 2743200"/>
                <a:gd name="connsiteX2" fmla="*/ 1233448 w 6099467"/>
                <a:gd name="connsiteY2" fmla="*/ 0 h 2743200"/>
                <a:gd name="connsiteX3" fmla="*/ 1850172 w 6099467"/>
                <a:gd name="connsiteY3" fmla="*/ 0 h 2743200"/>
                <a:gd name="connsiteX4" fmla="*/ 2649880 w 6099467"/>
                <a:gd name="connsiteY4" fmla="*/ 0 h 2743200"/>
                <a:gd name="connsiteX5" fmla="*/ 3327598 w 6099467"/>
                <a:gd name="connsiteY5" fmla="*/ 0 h 2743200"/>
                <a:gd name="connsiteX6" fmla="*/ 4066311 w 6099467"/>
                <a:gd name="connsiteY6" fmla="*/ 0 h 2743200"/>
                <a:gd name="connsiteX7" fmla="*/ 4683035 w 6099467"/>
                <a:gd name="connsiteY7" fmla="*/ 0 h 2743200"/>
                <a:gd name="connsiteX8" fmla="*/ 5360754 w 6099467"/>
                <a:gd name="connsiteY8" fmla="*/ 0 h 2743200"/>
                <a:gd name="connsiteX9" fmla="*/ 6099467 w 6099467"/>
                <a:gd name="connsiteY9" fmla="*/ 0 h 2743200"/>
                <a:gd name="connsiteX10" fmla="*/ 6099467 w 6099467"/>
                <a:gd name="connsiteY10" fmla="*/ 630936 h 2743200"/>
                <a:gd name="connsiteX11" fmla="*/ 6099467 w 6099467"/>
                <a:gd name="connsiteY11" fmla="*/ 1234440 h 2743200"/>
                <a:gd name="connsiteX12" fmla="*/ 6099467 w 6099467"/>
                <a:gd name="connsiteY12" fmla="*/ 1865376 h 2743200"/>
                <a:gd name="connsiteX13" fmla="*/ 6099467 w 6099467"/>
                <a:gd name="connsiteY13" fmla="*/ 2743200 h 2743200"/>
                <a:gd name="connsiteX14" fmla="*/ 5421748 w 6099467"/>
                <a:gd name="connsiteY14" fmla="*/ 2743200 h 2743200"/>
                <a:gd name="connsiteX15" fmla="*/ 4744030 w 6099467"/>
                <a:gd name="connsiteY15" fmla="*/ 2743200 h 2743200"/>
                <a:gd name="connsiteX16" fmla="*/ 4188301 w 6099467"/>
                <a:gd name="connsiteY16" fmla="*/ 2743200 h 2743200"/>
                <a:gd name="connsiteX17" fmla="*/ 3510582 w 6099467"/>
                <a:gd name="connsiteY17" fmla="*/ 2743200 h 2743200"/>
                <a:gd name="connsiteX18" fmla="*/ 2832864 w 6099467"/>
                <a:gd name="connsiteY18" fmla="*/ 2743200 h 2743200"/>
                <a:gd name="connsiteX19" fmla="*/ 2155145 w 6099467"/>
                <a:gd name="connsiteY19" fmla="*/ 2743200 h 2743200"/>
                <a:gd name="connsiteX20" fmla="*/ 1477426 w 6099467"/>
                <a:gd name="connsiteY20" fmla="*/ 2743200 h 2743200"/>
                <a:gd name="connsiteX21" fmla="*/ 860703 w 6099467"/>
                <a:gd name="connsiteY21" fmla="*/ 2743200 h 2743200"/>
                <a:gd name="connsiteX22" fmla="*/ 0 w 6099467"/>
                <a:gd name="connsiteY22" fmla="*/ 2743200 h 2743200"/>
                <a:gd name="connsiteX23" fmla="*/ 0 w 6099467"/>
                <a:gd name="connsiteY23" fmla="*/ 2057400 h 2743200"/>
                <a:gd name="connsiteX24" fmla="*/ 0 w 6099467"/>
                <a:gd name="connsiteY24" fmla="*/ 1344168 h 2743200"/>
                <a:gd name="connsiteX25" fmla="*/ 0 w 6099467"/>
                <a:gd name="connsiteY25" fmla="*/ 630936 h 2743200"/>
                <a:gd name="connsiteX26" fmla="*/ 0 w 6099467"/>
                <a:gd name="connsiteY26" fmla="*/ 0 h 274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99467" h="2743200" fill="none" extrusionOk="0">
                  <a:moveTo>
                    <a:pt x="0" y="0"/>
                  </a:moveTo>
                  <a:cubicBezTo>
                    <a:pt x="316636" y="18712"/>
                    <a:pt x="403887" y="9252"/>
                    <a:pt x="738713" y="0"/>
                  </a:cubicBezTo>
                  <a:cubicBezTo>
                    <a:pt x="1073539" y="-9252"/>
                    <a:pt x="1108363" y="-3681"/>
                    <a:pt x="1233448" y="0"/>
                  </a:cubicBezTo>
                  <a:cubicBezTo>
                    <a:pt x="1358534" y="3681"/>
                    <a:pt x="1622764" y="16485"/>
                    <a:pt x="1850172" y="0"/>
                  </a:cubicBezTo>
                  <a:cubicBezTo>
                    <a:pt x="2077580" y="-16485"/>
                    <a:pt x="2377873" y="-28253"/>
                    <a:pt x="2649880" y="0"/>
                  </a:cubicBezTo>
                  <a:cubicBezTo>
                    <a:pt x="2921887" y="28253"/>
                    <a:pt x="3017695" y="3039"/>
                    <a:pt x="3327598" y="0"/>
                  </a:cubicBezTo>
                  <a:cubicBezTo>
                    <a:pt x="3637501" y="-3039"/>
                    <a:pt x="3893000" y="-3639"/>
                    <a:pt x="4066311" y="0"/>
                  </a:cubicBezTo>
                  <a:cubicBezTo>
                    <a:pt x="4239622" y="3639"/>
                    <a:pt x="4418131" y="18064"/>
                    <a:pt x="4683035" y="0"/>
                  </a:cubicBezTo>
                  <a:cubicBezTo>
                    <a:pt x="4947939" y="-18064"/>
                    <a:pt x="5165843" y="-18791"/>
                    <a:pt x="5360754" y="0"/>
                  </a:cubicBezTo>
                  <a:cubicBezTo>
                    <a:pt x="5555665" y="18791"/>
                    <a:pt x="5765952" y="18074"/>
                    <a:pt x="6099467" y="0"/>
                  </a:cubicBezTo>
                  <a:cubicBezTo>
                    <a:pt x="6118824" y="126664"/>
                    <a:pt x="6076100" y="351173"/>
                    <a:pt x="6099467" y="630936"/>
                  </a:cubicBezTo>
                  <a:cubicBezTo>
                    <a:pt x="6122834" y="910699"/>
                    <a:pt x="6080602" y="1008264"/>
                    <a:pt x="6099467" y="1234440"/>
                  </a:cubicBezTo>
                  <a:cubicBezTo>
                    <a:pt x="6118332" y="1460616"/>
                    <a:pt x="6093311" y="1738017"/>
                    <a:pt x="6099467" y="1865376"/>
                  </a:cubicBezTo>
                  <a:cubicBezTo>
                    <a:pt x="6105623" y="1992735"/>
                    <a:pt x="6102779" y="2388402"/>
                    <a:pt x="6099467" y="2743200"/>
                  </a:cubicBezTo>
                  <a:cubicBezTo>
                    <a:pt x="5829005" y="2750421"/>
                    <a:pt x="5597680" y="2710898"/>
                    <a:pt x="5421748" y="2743200"/>
                  </a:cubicBezTo>
                  <a:cubicBezTo>
                    <a:pt x="5245816" y="2775502"/>
                    <a:pt x="5016265" y="2711304"/>
                    <a:pt x="4744030" y="2743200"/>
                  </a:cubicBezTo>
                  <a:cubicBezTo>
                    <a:pt x="4471795" y="2775096"/>
                    <a:pt x="4370050" y="2751536"/>
                    <a:pt x="4188301" y="2743200"/>
                  </a:cubicBezTo>
                  <a:cubicBezTo>
                    <a:pt x="4006552" y="2734864"/>
                    <a:pt x="3688345" y="2720191"/>
                    <a:pt x="3510582" y="2743200"/>
                  </a:cubicBezTo>
                  <a:cubicBezTo>
                    <a:pt x="3332819" y="2766209"/>
                    <a:pt x="2987912" y="2719877"/>
                    <a:pt x="2832864" y="2743200"/>
                  </a:cubicBezTo>
                  <a:cubicBezTo>
                    <a:pt x="2677816" y="2766523"/>
                    <a:pt x="2320888" y="2726600"/>
                    <a:pt x="2155145" y="2743200"/>
                  </a:cubicBezTo>
                  <a:cubicBezTo>
                    <a:pt x="1989402" y="2759800"/>
                    <a:pt x="1769880" y="2747475"/>
                    <a:pt x="1477426" y="2743200"/>
                  </a:cubicBezTo>
                  <a:cubicBezTo>
                    <a:pt x="1184972" y="2738925"/>
                    <a:pt x="1045199" y="2742526"/>
                    <a:pt x="860703" y="2743200"/>
                  </a:cubicBezTo>
                  <a:cubicBezTo>
                    <a:pt x="676207" y="2743874"/>
                    <a:pt x="265524" y="2734294"/>
                    <a:pt x="0" y="2743200"/>
                  </a:cubicBezTo>
                  <a:cubicBezTo>
                    <a:pt x="-15092" y="2405840"/>
                    <a:pt x="-9025" y="2393995"/>
                    <a:pt x="0" y="2057400"/>
                  </a:cubicBezTo>
                  <a:cubicBezTo>
                    <a:pt x="9025" y="1720805"/>
                    <a:pt x="-11156" y="1604839"/>
                    <a:pt x="0" y="1344168"/>
                  </a:cubicBezTo>
                  <a:cubicBezTo>
                    <a:pt x="11156" y="1083497"/>
                    <a:pt x="-9819" y="912628"/>
                    <a:pt x="0" y="630936"/>
                  </a:cubicBezTo>
                  <a:cubicBezTo>
                    <a:pt x="9819" y="349244"/>
                    <a:pt x="2554" y="170129"/>
                    <a:pt x="0" y="0"/>
                  </a:cubicBezTo>
                  <a:close/>
                </a:path>
                <a:path w="6099467" h="2743200" stroke="0" extrusionOk="0">
                  <a:moveTo>
                    <a:pt x="0" y="0"/>
                  </a:moveTo>
                  <a:cubicBezTo>
                    <a:pt x="294267" y="-4129"/>
                    <a:pt x="485197" y="4750"/>
                    <a:pt x="616724" y="0"/>
                  </a:cubicBezTo>
                  <a:cubicBezTo>
                    <a:pt x="748251" y="-4750"/>
                    <a:pt x="876035" y="22270"/>
                    <a:pt x="1111458" y="0"/>
                  </a:cubicBezTo>
                  <a:cubicBezTo>
                    <a:pt x="1346881" y="-22270"/>
                    <a:pt x="1579220" y="34"/>
                    <a:pt x="1911166" y="0"/>
                  </a:cubicBezTo>
                  <a:cubicBezTo>
                    <a:pt x="2243112" y="-34"/>
                    <a:pt x="2346315" y="-10348"/>
                    <a:pt x="2527890" y="0"/>
                  </a:cubicBezTo>
                  <a:cubicBezTo>
                    <a:pt x="2709465" y="10348"/>
                    <a:pt x="2913308" y="-216"/>
                    <a:pt x="3144614" y="0"/>
                  </a:cubicBezTo>
                  <a:cubicBezTo>
                    <a:pt x="3375920" y="216"/>
                    <a:pt x="3579636" y="24130"/>
                    <a:pt x="3944322" y="0"/>
                  </a:cubicBezTo>
                  <a:cubicBezTo>
                    <a:pt x="4309008" y="-24130"/>
                    <a:pt x="4292367" y="12689"/>
                    <a:pt x="4500051" y="0"/>
                  </a:cubicBezTo>
                  <a:cubicBezTo>
                    <a:pt x="4707735" y="-12689"/>
                    <a:pt x="4938566" y="-28147"/>
                    <a:pt x="5299759" y="0"/>
                  </a:cubicBezTo>
                  <a:cubicBezTo>
                    <a:pt x="5660952" y="28147"/>
                    <a:pt x="5799986" y="-21158"/>
                    <a:pt x="6099467" y="0"/>
                  </a:cubicBezTo>
                  <a:cubicBezTo>
                    <a:pt x="6127696" y="262857"/>
                    <a:pt x="6086954" y="518296"/>
                    <a:pt x="6099467" y="685800"/>
                  </a:cubicBezTo>
                  <a:cubicBezTo>
                    <a:pt x="6111980" y="853304"/>
                    <a:pt x="6130046" y="1179476"/>
                    <a:pt x="6099467" y="1371600"/>
                  </a:cubicBezTo>
                  <a:cubicBezTo>
                    <a:pt x="6068888" y="1563724"/>
                    <a:pt x="6098179" y="1824085"/>
                    <a:pt x="6099467" y="2084832"/>
                  </a:cubicBezTo>
                  <a:cubicBezTo>
                    <a:pt x="6100755" y="2345579"/>
                    <a:pt x="6101644" y="2603134"/>
                    <a:pt x="6099467" y="2743200"/>
                  </a:cubicBezTo>
                  <a:cubicBezTo>
                    <a:pt x="5789826" y="2736888"/>
                    <a:pt x="5680927" y="2713798"/>
                    <a:pt x="5421748" y="2743200"/>
                  </a:cubicBezTo>
                  <a:cubicBezTo>
                    <a:pt x="5162569" y="2772602"/>
                    <a:pt x="5065472" y="2738858"/>
                    <a:pt x="4866019" y="2743200"/>
                  </a:cubicBezTo>
                  <a:cubicBezTo>
                    <a:pt x="4666566" y="2747542"/>
                    <a:pt x="4358441" y="2770944"/>
                    <a:pt x="4188301" y="2743200"/>
                  </a:cubicBezTo>
                  <a:cubicBezTo>
                    <a:pt x="4018161" y="2715456"/>
                    <a:pt x="3756348" y="2717289"/>
                    <a:pt x="3388593" y="2743200"/>
                  </a:cubicBezTo>
                  <a:cubicBezTo>
                    <a:pt x="3020838" y="2769111"/>
                    <a:pt x="3016133" y="2731281"/>
                    <a:pt x="2710874" y="2743200"/>
                  </a:cubicBezTo>
                  <a:cubicBezTo>
                    <a:pt x="2405615" y="2755119"/>
                    <a:pt x="2332091" y="2738086"/>
                    <a:pt x="2216140" y="2743200"/>
                  </a:cubicBezTo>
                  <a:cubicBezTo>
                    <a:pt x="2100189" y="2748314"/>
                    <a:pt x="1856386" y="2766952"/>
                    <a:pt x="1660410" y="2743200"/>
                  </a:cubicBezTo>
                  <a:cubicBezTo>
                    <a:pt x="1464434" y="2719449"/>
                    <a:pt x="1120515" y="2725077"/>
                    <a:pt x="860703" y="2743200"/>
                  </a:cubicBezTo>
                  <a:cubicBezTo>
                    <a:pt x="600891" y="2761323"/>
                    <a:pt x="340732" y="2722533"/>
                    <a:pt x="0" y="2743200"/>
                  </a:cubicBezTo>
                  <a:cubicBezTo>
                    <a:pt x="-29827" y="2502021"/>
                    <a:pt x="28884" y="2282795"/>
                    <a:pt x="0" y="2112264"/>
                  </a:cubicBezTo>
                  <a:cubicBezTo>
                    <a:pt x="-28884" y="1941733"/>
                    <a:pt x="23629" y="1629325"/>
                    <a:pt x="0" y="1453896"/>
                  </a:cubicBezTo>
                  <a:cubicBezTo>
                    <a:pt x="-23629" y="1278467"/>
                    <a:pt x="20071" y="1019297"/>
                    <a:pt x="0" y="850392"/>
                  </a:cubicBezTo>
                  <a:cubicBezTo>
                    <a:pt x="-20071" y="681487"/>
                    <a:pt x="-17851" y="203281"/>
                    <a:pt x="0" y="0"/>
                  </a:cubicBezTo>
                  <a:close/>
                </a:path>
              </a:pathLst>
            </a:custGeom>
            <a:solidFill>
              <a:srgbClr val="FF9900"/>
            </a:solidFill>
            <a:ln w="101600">
              <a:solidFill>
                <a:srgbClr val="FF99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"/>
                <a:ea typeface="+mn-ea"/>
                <a:cs typeface="+mn-cs"/>
              </a:endParaRPr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9F58F67A-EE65-4998-855B-22EAC7CDC787}"/>
                </a:ext>
              </a:extLst>
            </p:cNvPr>
            <p:cNvSpPr/>
            <p:nvPr/>
          </p:nvSpPr>
          <p:spPr>
            <a:xfrm>
              <a:off x="6494281" y="5103475"/>
              <a:ext cx="5268261" cy="765851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all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Bold"/>
                  <a:ea typeface="+mn-ea"/>
                  <a:cs typeface="Segoe UI Semibold" panose="020B0702040204020203" pitchFamily="34" charset="0"/>
                </a:rPr>
                <a:t>ES Modules</a:t>
              </a:r>
            </a:p>
            <a:p>
              <a:pPr marL="0" marR="0" lvl="0" indent="-325800" algn="ctr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711719"/>
                </a:buClr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"/>
                  <a:ea typeface="+mn-ea"/>
                  <a:cs typeface="+mn-cs"/>
                </a:rPr>
                <a:t>Einbinden von</a:t>
              </a:r>
              <a:br>
                <a: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"/>
                  <a:ea typeface="+mn-ea"/>
                  <a:cs typeface="+mn-cs"/>
                </a:rPr>
              </a:br>
              <a:r>
                <a: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"/>
                  <a:ea typeface="+mn-ea"/>
                  <a:cs typeface="+mn-cs"/>
                </a:rPr>
                <a:t>Komponenten</a:t>
              </a:r>
            </a:p>
          </p:txBody>
        </p: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16159B66-AC0B-4F35-BC45-47DF3DC82AFC}"/>
              </a:ext>
            </a:extLst>
          </p:cNvPr>
          <p:cNvGrpSpPr>
            <a:grpSpLocks noChangeAspect="1"/>
          </p:cNvGrpSpPr>
          <p:nvPr/>
        </p:nvGrpSpPr>
        <p:grpSpPr>
          <a:xfrm>
            <a:off x="4651548" y="1985220"/>
            <a:ext cx="2888899" cy="2887561"/>
            <a:chOff x="1803400" y="939800"/>
            <a:chExt cx="2808000" cy="2806700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00C34D72-D86C-45EF-A2C4-B3BFC5D76BC3}"/>
                </a:ext>
              </a:extLst>
            </p:cNvPr>
            <p:cNvSpPr/>
            <p:nvPr/>
          </p:nvSpPr>
          <p:spPr>
            <a:xfrm>
              <a:off x="1803400" y="939800"/>
              <a:ext cx="2808000" cy="2806700"/>
            </a:xfrm>
            <a:custGeom>
              <a:avLst/>
              <a:gdLst>
                <a:gd name="connsiteX0" fmla="*/ 0 w 2808000"/>
                <a:gd name="connsiteY0" fmla="*/ 1403350 h 2806700"/>
                <a:gd name="connsiteX1" fmla="*/ 1404000 w 2808000"/>
                <a:gd name="connsiteY1" fmla="*/ 0 h 2806700"/>
                <a:gd name="connsiteX2" fmla="*/ 2808000 w 2808000"/>
                <a:gd name="connsiteY2" fmla="*/ 1403350 h 2806700"/>
                <a:gd name="connsiteX3" fmla="*/ 1404000 w 2808000"/>
                <a:gd name="connsiteY3" fmla="*/ 2806700 h 2806700"/>
                <a:gd name="connsiteX4" fmla="*/ 0 w 2808000"/>
                <a:gd name="connsiteY4" fmla="*/ 1403350 h 280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8000" h="2806700" fill="none" extrusionOk="0">
                  <a:moveTo>
                    <a:pt x="0" y="1403350"/>
                  </a:moveTo>
                  <a:cubicBezTo>
                    <a:pt x="-66118" y="507073"/>
                    <a:pt x="595297" y="35194"/>
                    <a:pt x="1404000" y="0"/>
                  </a:cubicBezTo>
                  <a:cubicBezTo>
                    <a:pt x="2252440" y="13959"/>
                    <a:pt x="2825466" y="629450"/>
                    <a:pt x="2808000" y="1403350"/>
                  </a:cubicBezTo>
                  <a:cubicBezTo>
                    <a:pt x="2736854" y="2243536"/>
                    <a:pt x="2092760" y="2743622"/>
                    <a:pt x="1404000" y="2806700"/>
                  </a:cubicBezTo>
                  <a:cubicBezTo>
                    <a:pt x="637576" y="2732075"/>
                    <a:pt x="-31116" y="2252096"/>
                    <a:pt x="0" y="1403350"/>
                  </a:cubicBezTo>
                  <a:close/>
                </a:path>
                <a:path w="2808000" h="2806700" stroke="0" extrusionOk="0">
                  <a:moveTo>
                    <a:pt x="0" y="1403350"/>
                  </a:moveTo>
                  <a:cubicBezTo>
                    <a:pt x="32154" y="779141"/>
                    <a:pt x="707788" y="-51711"/>
                    <a:pt x="1404000" y="0"/>
                  </a:cubicBezTo>
                  <a:cubicBezTo>
                    <a:pt x="2207923" y="-26860"/>
                    <a:pt x="2751748" y="490384"/>
                    <a:pt x="2808000" y="1403350"/>
                  </a:cubicBezTo>
                  <a:cubicBezTo>
                    <a:pt x="2773216" y="2277297"/>
                    <a:pt x="2099762" y="2655993"/>
                    <a:pt x="1404000" y="2806700"/>
                  </a:cubicBezTo>
                  <a:cubicBezTo>
                    <a:pt x="654965" y="2922045"/>
                    <a:pt x="-31281" y="2196996"/>
                    <a:pt x="0" y="1403350"/>
                  </a:cubicBezTo>
                  <a:close/>
                </a:path>
              </a:pathLst>
            </a:custGeom>
            <a:solidFill>
              <a:srgbClr val="E44D27"/>
            </a:solidFill>
            <a:ln w="247650">
              <a:solidFill>
                <a:srgbClr val="E44D27"/>
              </a:solidFill>
              <a:extLst>
                <a:ext uri="{C807C97D-BFC1-408E-A445-0C87EB9F89A2}">
                  <ask:lineSketchStyleProps xmlns:ask="http://schemas.microsoft.com/office/drawing/2018/sketchyshapes" sd="3922154053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"/>
                <a:ea typeface="+mn-ea"/>
                <a:cs typeface="+mn-cs"/>
              </a:endParaRP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F7D8B0D5-B4E0-4211-83D3-00715EF5CC29}"/>
                </a:ext>
              </a:extLst>
            </p:cNvPr>
            <p:cNvSpPr txBox="1"/>
            <p:nvPr/>
          </p:nvSpPr>
          <p:spPr>
            <a:xfrm>
              <a:off x="1998150" y="1879457"/>
              <a:ext cx="2418504" cy="9273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Bold"/>
                  <a:ea typeface="+mn-ea"/>
                  <a:cs typeface="Segoe UI Semibold" panose="020B0702040204020203" pitchFamily="34" charset="0"/>
                </a:rPr>
                <a:t>WEB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Bold"/>
                  <a:ea typeface="+mn-ea"/>
                  <a:cs typeface="Segoe UI Semibold" panose="020B0702040204020203" pitchFamily="34" charset="0"/>
                </a:rPr>
                <a:t>COMPONENTS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495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Boden enthält.&#10;&#10;Automatisch generierte Beschreibung">
            <a:extLst>
              <a:ext uri="{FF2B5EF4-FFF2-40B4-BE49-F238E27FC236}">
                <a16:creationId xmlns:a16="http://schemas.microsoft.com/office/drawing/2014/main" id="{AC2B8C28-9098-79DB-D21A-73F5639235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0461"/>
          <a:stretch/>
        </p:blipFill>
        <p:spPr>
          <a:xfrm>
            <a:off x="-1" y="-26336"/>
            <a:ext cx="14686583" cy="688433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1710B40-72C9-411E-B5FA-DA1D23E5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 sz="4400" b="1" i="0" u="none" strike="noStrike" kern="1200" cap="all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he unseen" pitchFamily="2" charset="0"/>
                <a:ea typeface="+mj-ea"/>
                <a:cs typeface="+mj-cs"/>
              </a:rPr>
              <a:t>Die Demos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B28DDA-BBC0-46B6-A17B-8CE711C16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0" lang="de-DE" sz="2400" b="1" i="0" u="none" strike="noStrike" kern="1200" cap="all" spc="0" normalizeH="0" baseline="0" noProof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he unseen" pitchFamily="2" charset="0"/>
                <a:ea typeface="+mj-ea"/>
                <a:cs typeface="+mj-cs"/>
              </a:rPr>
              <a:t>Github</a:t>
            </a:r>
            <a:r>
              <a:rPr kumimoji="0" lang="de-DE" sz="2400" b="1" i="0" u="none" strike="noStrike" kern="1200" cap="all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he unseen" pitchFamily="2" charset="0"/>
                <a:ea typeface="+mj-ea"/>
                <a:cs typeface="+mj-cs"/>
              </a:rPr>
              <a:t> Repos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000">
                <a:solidFill>
                  <a:schemeClr val="accent1">
                    <a:lumMod val="60000"/>
                    <a:lumOff val="4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https://github.com/aclue-de/FrontendWorkshop</a:t>
            </a:r>
            <a:r>
              <a:rPr lang="de-DE" sz="200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endParaRPr lang="de-DE" sz="2000">
              <a:solidFill>
                <a:srgbClr val="9DC3E6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000">
                <a:solidFill>
                  <a:srgbClr val="9DC3E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https://github.com/aclue-de/FrontendWorkshop_SASS</a:t>
            </a:r>
            <a:endParaRPr lang="de-DE" sz="2000">
              <a:solidFill>
                <a:srgbClr val="9DC3E6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000">
                <a:solidFill>
                  <a:srgbClr val="9DC3E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https://github.com/aclue-de/FrontendWorkshop_Houdini</a:t>
            </a:r>
            <a:r>
              <a:rPr lang="de-DE" sz="2000">
                <a:solidFill>
                  <a:srgbClr val="9DC3E6"/>
                </a:solidFill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000">
                <a:solidFill>
                  <a:schemeClr val="accent1">
                    <a:lumMod val="60000"/>
                    <a:lumOff val="4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https://github.com/aclue-de/FrontendWorkshop_PatternLibrary</a:t>
            </a:r>
            <a:r>
              <a:rPr lang="de-DE" sz="200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000">
                <a:solidFill>
                  <a:schemeClr val="accent1">
                    <a:lumMod val="60000"/>
                    <a:lumOff val="4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https://github.com/aclue-de/FrontendWorkshop_Storybook</a:t>
            </a:r>
            <a:r>
              <a:rPr lang="de-DE" sz="200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endParaRPr lang="de-DE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kumimoji="0" lang="de-DE" sz="2400" b="1" i="0" u="none" strike="noStrike" kern="1200" cap="all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he unseen" pitchFamily="2" charset="0"/>
                <a:ea typeface="+mj-ea"/>
                <a:cs typeface="+mj-cs"/>
              </a:rPr>
              <a:t>CODEPEN Collection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sz="2000">
                <a:solidFill>
                  <a:srgbClr val="9DC3E6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https://codepen.io/collection/ExWEPZ</a:t>
            </a:r>
            <a:endParaRPr lang="de-DE">
              <a:solidFill>
                <a:srgbClr val="9DC3E6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2500260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225715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9A0F20F8-14D9-4979-9C17-0B56029C9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3268" y="2134201"/>
            <a:ext cx="2688569" cy="2651990"/>
          </a:xfrm>
          <a:prstGeom prst="rect">
            <a:avLst/>
          </a:prstGeom>
        </p:spPr>
      </p:pic>
      <p:sp>
        <p:nvSpPr>
          <p:cNvPr id="31" name="Titel 4">
            <a:extLst>
              <a:ext uri="{FF2B5EF4-FFF2-40B4-BE49-F238E27FC236}">
                <a16:creationId xmlns:a16="http://schemas.microsoft.com/office/drawing/2014/main" id="{6D189DF0-0B77-4B91-8638-867E29652BC6}"/>
              </a:ext>
            </a:extLst>
          </p:cNvPr>
          <p:cNvSpPr txBox="1">
            <a:spLocks/>
          </p:cNvSpPr>
          <p:nvPr/>
        </p:nvSpPr>
        <p:spPr>
          <a:xfrm>
            <a:off x="5085628" y="2765841"/>
            <a:ext cx="1738076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FF6C2F"/>
                </a:solidFill>
                <a:latin typeface="the unseen" pitchFamily="2" charset="0"/>
              </a:rPr>
              <a:t>Micro</a:t>
            </a:r>
          </a:p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FF6C2F"/>
                </a:solidFill>
                <a:latin typeface="the unseen" pitchFamily="2" charset="0"/>
              </a:rPr>
              <a:t>Frontend</a:t>
            </a:r>
          </a:p>
        </p:txBody>
      </p:sp>
      <p:pic>
        <p:nvPicPr>
          <p:cNvPr id="266" name="Grafik 265">
            <a:extLst>
              <a:ext uri="{FF2B5EF4-FFF2-40B4-BE49-F238E27FC236}">
                <a16:creationId xmlns:a16="http://schemas.microsoft.com/office/drawing/2014/main" id="{C48A157B-AE9D-4A21-A60B-04FA9E9D9B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279074">
            <a:off x="5907081" y="1628417"/>
            <a:ext cx="1707028" cy="1572904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D21BF272-5518-44E7-94D3-41AD2F0868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190222">
            <a:off x="3971353" y="1723531"/>
            <a:ext cx="1707028" cy="1572904"/>
          </a:xfrm>
          <a:prstGeom prst="rect">
            <a:avLst/>
          </a:prstGeom>
        </p:spPr>
      </p:pic>
      <p:sp>
        <p:nvSpPr>
          <p:cNvPr id="15" name="Titel 4">
            <a:extLst>
              <a:ext uri="{FF2B5EF4-FFF2-40B4-BE49-F238E27FC236}">
                <a16:creationId xmlns:a16="http://schemas.microsoft.com/office/drawing/2014/main" id="{2B51F2DF-7FBB-45F6-9B0D-B22085EB4821}"/>
              </a:ext>
            </a:extLst>
          </p:cNvPr>
          <p:cNvSpPr txBox="1">
            <a:spLocks/>
          </p:cNvSpPr>
          <p:nvPr>
            <p:custDataLst>
              <p:custData r:id="rId1"/>
            </p:custDataLst>
          </p:nvPr>
        </p:nvSpPr>
        <p:spPr>
          <a:xfrm>
            <a:off x="6135013" y="794955"/>
            <a:ext cx="2943843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E9F463"/>
                </a:solidFill>
                <a:latin typeface="the unseen" pitchFamily="2" charset="0"/>
              </a:rPr>
              <a:t>Layout</a:t>
            </a:r>
          </a:p>
        </p:txBody>
      </p:sp>
      <p:sp>
        <p:nvSpPr>
          <p:cNvPr id="17" name="Titel 4">
            <a:extLst>
              <a:ext uri="{FF2B5EF4-FFF2-40B4-BE49-F238E27FC236}">
                <a16:creationId xmlns:a16="http://schemas.microsoft.com/office/drawing/2014/main" id="{7067CABF-E9F0-4408-95D4-CBCCF6C89E49}"/>
              </a:ext>
            </a:extLst>
          </p:cNvPr>
          <p:cNvSpPr txBox="1">
            <a:spLocks/>
          </p:cNvSpPr>
          <p:nvPr>
            <p:custDataLst>
              <p:custData r:id="rId2"/>
            </p:custDataLst>
          </p:nvPr>
        </p:nvSpPr>
        <p:spPr>
          <a:xfrm>
            <a:off x="2715033" y="794956"/>
            <a:ext cx="2943843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2800" b="1" dirty="0">
                <a:solidFill>
                  <a:srgbClr val="E9F463"/>
                </a:solidFill>
                <a:latin typeface="the unseen" pitchFamily="2" charset="0"/>
              </a:rPr>
              <a:t>Components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E81048E-E712-D064-B928-29AABA9666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221540">
            <a:off x="6012682" y="3603522"/>
            <a:ext cx="1707028" cy="1572904"/>
          </a:xfrm>
          <a:prstGeom prst="rect">
            <a:avLst/>
          </a:prstGeom>
        </p:spPr>
      </p:pic>
      <p:sp>
        <p:nvSpPr>
          <p:cNvPr id="12" name="Titel 4">
            <a:extLst>
              <a:ext uri="{FF2B5EF4-FFF2-40B4-BE49-F238E27FC236}">
                <a16:creationId xmlns:a16="http://schemas.microsoft.com/office/drawing/2014/main" id="{90ACD1BF-4E50-7E48-5D4C-763102CB070C}"/>
              </a:ext>
            </a:extLst>
          </p:cNvPr>
          <p:cNvSpPr txBox="1">
            <a:spLocks/>
          </p:cNvSpPr>
          <p:nvPr>
            <p:custDataLst>
              <p:custData r:id="rId3"/>
            </p:custDataLst>
          </p:nvPr>
        </p:nvSpPr>
        <p:spPr>
          <a:xfrm>
            <a:off x="5871041" y="4749886"/>
            <a:ext cx="2943843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2800" b="1" dirty="0" err="1">
                <a:solidFill>
                  <a:srgbClr val="E9F463"/>
                </a:solidFill>
                <a:latin typeface="the unseen" pitchFamily="2" charset="0"/>
              </a:rPr>
              <a:t>DevOps</a:t>
            </a:r>
            <a:endParaRPr lang="de-DE" sz="2800" b="1" dirty="0">
              <a:solidFill>
                <a:srgbClr val="E9F463"/>
              </a:solidFill>
              <a:latin typeface="the unseen" pitchFamily="2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086E9E0-2C45-262A-4D99-B861AE468E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764326">
            <a:off x="4156828" y="3664952"/>
            <a:ext cx="1707028" cy="1572904"/>
          </a:xfrm>
          <a:prstGeom prst="rect">
            <a:avLst/>
          </a:prstGeom>
        </p:spPr>
      </p:pic>
      <p:sp>
        <p:nvSpPr>
          <p:cNvPr id="14" name="Titel 4">
            <a:extLst>
              <a:ext uri="{FF2B5EF4-FFF2-40B4-BE49-F238E27FC236}">
                <a16:creationId xmlns:a16="http://schemas.microsoft.com/office/drawing/2014/main" id="{482D7B1B-677F-2062-B0C7-94A5B456C5CD}"/>
              </a:ext>
            </a:extLst>
          </p:cNvPr>
          <p:cNvSpPr txBox="1">
            <a:spLocks/>
          </p:cNvSpPr>
          <p:nvPr>
            <p:custDataLst>
              <p:custData r:id="rId4"/>
            </p:custDataLst>
          </p:nvPr>
        </p:nvSpPr>
        <p:spPr>
          <a:xfrm>
            <a:off x="2598161" y="4666040"/>
            <a:ext cx="2943843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2800" b="1" dirty="0">
                <a:solidFill>
                  <a:srgbClr val="E9F463"/>
                </a:solidFill>
                <a:latin typeface="the unseen" pitchFamily="2" charset="0"/>
              </a:rPr>
              <a:t>Kommunikation</a:t>
            </a:r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B685FBBD-795F-4939-97A4-3B125B3F0676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77608" y="4578272"/>
            <a:ext cx="3393433" cy="167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32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CD6C488D-1E33-467E-A19E-9893ACC69E9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94" b="3677"/>
          <a:stretch/>
        </p:blipFill>
        <p:spPr>
          <a:xfrm>
            <a:off x="1420441" y="1225427"/>
            <a:ext cx="9847122" cy="4820532"/>
          </a:xfrm>
          <a:prstGeom prst="rect">
            <a:avLst/>
          </a:prstGeom>
        </p:spPr>
      </p:pic>
      <p:sp>
        <p:nvSpPr>
          <p:cNvPr id="6" name="Titel 4">
            <a:extLst>
              <a:ext uri="{FF2B5EF4-FFF2-40B4-BE49-F238E27FC236}">
                <a16:creationId xmlns:a16="http://schemas.microsoft.com/office/drawing/2014/main" id="{784A82AC-95A7-44C9-8699-A15D64444EAF}"/>
              </a:ext>
            </a:extLst>
          </p:cNvPr>
          <p:cNvSpPr txBox="1">
            <a:spLocks/>
          </p:cNvSpPr>
          <p:nvPr>
            <p:custDataLst>
              <p:custData r:id="rId1"/>
            </p:custDataLst>
          </p:nvPr>
        </p:nvSpPr>
        <p:spPr>
          <a:xfrm>
            <a:off x="3221247" y="361982"/>
            <a:ext cx="5353841" cy="1281756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b="1" dirty="0">
                <a:solidFill>
                  <a:srgbClr val="FFFF00"/>
                </a:solidFill>
                <a:latin typeface="the unseen" pitchFamily="2" charset="0"/>
              </a:rPr>
              <a:t>Kommunikation</a:t>
            </a:r>
          </a:p>
          <a:p>
            <a:pPr algn="ctr">
              <a:lnSpc>
                <a:spcPct val="110000"/>
              </a:lnSpc>
            </a:pPr>
            <a:endParaRPr lang="de-DE" b="1" dirty="0">
              <a:solidFill>
                <a:srgbClr val="FF0000"/>
              </a:solidFill>
              <a:latin typeface="the unseen" pitchFamily="2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2D8A854-E947-45B7-9021-AEE1EFC55FAD}"/>
              </a:ext>
            </a:extLst>
          </p:cNvPr>
          <p:cNvSpPr/>
          <p:nvPr/>
        </p:nvSpPr>
        <p:spPr>
          <a:xfrm>
            <a:off x="1420441" y="1225091"/>
            <a:ext cx="9847121" cy="364526"/>
          </a:xfrm>
          <a:custGeom>
            <a:avLst/>
            <a:gdLst>
              <a:gd name="connsiteX0" fmla="*/ 0 w 9847121"/>
              <a:gd name="connsiteY0" fmla="*/ 0 h 364526"/>
              <a:gd name="connsiteX1" fmla="*/ 558004 w 9847121"/>
              <a:gd name="connsiteY1" fmla="*/ 0 h 364526"/>
              <a:gd name="connsiteX2" fmla="*/ 919065 w 9847121"/>
              <a:gd name="connsiteY2" fmla="*/ 0 h 364526"/>
              <a:gd name="connsiteX3" fmla="*/ 1772482 w 9847121"/>
              <a:gd name="connsiteY3" fmla="*/ 0 h 364526"/>
              <a:gd name="connsiteX4" fmla="*/ 2330485 w 9847121"/>
              <a:gd name="connsiteY4" fmla="*/ 0 h 364526"/>
              <a:gd name="connsiteX5" fmla="*/ 2888489 w 9847121"/>
              <a:gd name="connsiteY5" fmla="*/ 0 h 364526"/>
              <a:gd name="connsiteX6" fmla="*/ 3741906 w 9847121"/>
              <a:gd name="connsiteY6" fmla="*/ 0 h 364526"/>
              <a:gd name="connsiteX7" fmla="*/ 4201438 w 9847121"/>
              <a:gd name="connsiteY7" fmla="*/ 0 h 364526"/>
              <a:gd name="connsiteX8" fmla="*/ 5054855 w 9847121"/>
              <a:gd name="connsiteY8" fmla="*/ 0 h 364526"/>
              <a:gd name="connsiteX9" fmla="*/ 5908273 w 9847121"/>
              <a:gd name="connsiteY9" fmla="*/ 0 h 364526"/>
              <a:gd name="connsiteX10" fmla="*/ 6564747 w 9847121"/>
              <a:gd name="connsiteY10" fmla="*/ 0 h 364526"/>
              <a:gd name="connsiteX11" fmla="*/ 7418164 w 9847121"/>
              <a:gd name="connsiteY11" fmla="*/ 0 h 364526"/>
              <a:gd name="connsiteX12" fmla="*/ 7976168 w 9847121"/>
              <a:gd name="connsiteY12" fmla="*/ 0 h 364526"/>
              <a:gd name="connsiteX13" fmla="*/ 8534172 w 9847121"/>
              <a:gd name="connsiteY13" fmla="*/ 0 h 364526"/>
              <a:gd name="connsiteX14" fmla="*/ 9289117 w 9847121"/>
              <a:gd name="connsiteY14" fmla="*/ 0 h 364526"/>
              <a:gd name="connsiteX15" fmla="*/ 9847121 w 9847121"/>
              <a:gd name="connsiteY15" fmla="*/ 0 h 364526"/>
              <a:gd name="connsiteX16" fmla="*/ 9847121 w 9847121"/>
              <a:gd name="connsiteY16" fmla="*/ 364526 h 364526"/>
              <a:gd name="connsiteX17" fmla="*/ 9092175 w 9847121"/>
              <a:gd name="connsiteY17" fmla="*/ 364526 h 364526"/>
              <a:gd name="connsiteX18" fmla="*/ 8435700 w 9847121"/>
              <a:gd name="connsiteY18" fmla="*/ 364526 h 364526"/>
              <a:gd name="connsiteX19" fmla="*/ 8074639 w 9847121"/>
              <a:gd name="connsiteY19" fmla="*/ 364526 h 364526"/>
              <a:gd name="connsiteX20" fmla="*/ 7615107 w 9847121"/>
              <a:gd name="connsiteY20" fmla="*/ 364526 h 364526"/>
              <a:gd name="connsiteX21" fmla="*/ 6761690 w 9847121"/>
              <a:gd name="connsiteY21" fmla="*/ 364526 h 364526"/>
              <a:gd name="connsiteX22" fmla="*/ 6105215 w 9847121"/>
              <a:gd name="connsiteY22" fmla="*/ 364526 h 364526"/>
              <a:gd name="connsiteX23" fmla="*/ 5645683 w 9847121"/>
              <a:gd name="connsiteY23" fmla="*/ 364526 h 364526"/>
              <a:gd name="connsiteX24" fmla="*/ 4989208 w 9847121"/>
              <a:gd name="connsiteY24" fmla="*/ 364526 h 364526"/>
              <a:gd name="connsiteX25" fmla="*/ 4628147 w 9847121"/>
              <a:gd name="connsiteY25" fmla="*/ 364526 h 364526"/>
              <a:gd name="connsiteX26" fmla="*/ 4267086 w 9847121"/>
              <a:gd name="connsiteY26" fmla="*/ 364526 h 364526"/>
              <a:gd name="connsiteX27" fmla="*/ 3610611 w 9847121"/>
              <a:gd name="connsiteY27" fmla="*/ 364526 h 364526"/>
              <a:gd name="connsiteX28" fmla="*/ 3151079 w 9847121"/>
              <a:gd name="connsiteY28" fmla="*/ 364526 h 364526"/>
              <a:gd name="connsiteX29" fmla="*/ 2396133 w 9847121"/>
              <a:gd name="connsiteY29" fmla="*/ 364526 h 364526"/>
              <a:gd name="connsiteX30" fmla="*/ 1936600 w 9847121"/>
              <a:gd name="connsiteY30" fmla="*/ 364526 h 364526"/>
              <a:gd name="connsiteX31" fmla="*/ 1181655 w 9847121"/>
              <a:gd name="connsiteY31" fmla="*/ 364526 h 364526"/>
              <a:gd name="connsiteX32" fmla="*/ 820593 w 9847121"/>
              <a:gd name="connsiteY32" fmla="*/ 364526 h 364526"/>
              <a:gd name="connsiteX33" fmla="*/ 0 w 9847121"/>
              <a:gd name="connsiteY33" fmla="*/ 364526 h 364526"/>
              <a:gd name="connsiteX34" fmla="*/ 0 w 9847121"/>
              <a:gd name="connsiteY34" fmla="*/ 0 h 364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847121" h="364526" extrusionOk="0">
                <a:moveTo>
                  <a:pt x="0" y="0"/>
                </a:moveTo>
                <a:cubicBezTo>
                  <a:pt x="211649" y="19086"/>
                  <a:pt x="347947" y="-22910"/>
                  <a:pt x="558004" y="0"/>
                </a:cubicBezTo>
                <a:cubicBezTo>
                  <a:pt x="768061" y="22910"/>
                  <a:pt x="766762" y="11431"/>
                  <a:pt x="919065" y="0"/>
                </a:cubicBezTo>
                <a:cubicBezTo>
                  <a:pt x="1071368" y="-11431"/>
                  <a:pt x="1537148" y="24924"/>
                  <a:pt x="1772482" y="0"/>
                </a:cubicBezTo>
                <a:cubicBezTo>
                  <a:pt x="2007816" y="-24924"/>
                  <a:pt x="2095790" y="4056"/>
                  <a:pt x="2330485" y="0"/>
                </a:cubicBezTo>
                <a:cubicBezTo>
                  <a:pt x="2565180" y="-4056"/>
                  <a:pt x="2666185" y="4895"/>
                  <a:pt x="2888489" y="0"/>
                </a:cubicBezTo>
                <a:cubicBezTo>
                  <a:pt x="3110793" y="-4895"/>
                  <a:pt x="3481786" y="36185"/>
                  <a:pt x="3741906" y="0"/>
                </a:cubicBezTo>
                <a:cubicBezTo>
                  <a:pt x="4002026" y="-36185"/>
                  <a:pt x="4094897" y="1268"/>
                  <a:pt x="4201438" y="0"/>
                </a:cubicBezTo>
                <a:cubicBezTo>
                  <a:pt x="4307979" y="-1268"/>
                  <a:pt x="4794789" y="26579"/>
                  <a:pt x="5054855" y="0"/>
                </a:cubicBezTo>
                <a:cubicBezTo>
                  <a:pt x="5314921" y="-26579"/>
                  <a:pt x="5563466" y="-16803"/>
                  <a:pt x="5908273" y="0"/>
                </a:cubicBezTo>
                <a:cubicBezTo>
                  <a:pt x="6253080" y="16803"/>
                  <a:pt x="6408704" y="-28190"/>
                  <a:pt x="6564747" y="0"/>
                </a:cubicBezTo>
                <a:cubicBezTo>
                  <a:pt x="6720790" y="28190"/>
                  <a:pt x="7161449" y="11511"/>
                  <a:pt x="7418164" y="0"/>
                </a:cubicBezTo>
                <a:cubicBezTo>
                  <a:pt x="7674879" y="-11511"/>
                  <a:pt x="7728592" y="13213"/>
                  <a:pt x="7976168" y="0"/>
                </a:cubicBezTo>
                <a:cubicBezTo>
                  <a:pt x="8223744" y="-13213"/>
                  <a:pt x="8371700" y="-10336"/>
                  <a:pt x="8534172" y="0"/>
                </a:cubicBezTo>
                <a:cubicBezTo>
                  <a:pt x="8696644" y="10336"/>
                  <a:pt x="9107090" y="13409"/>
                  <a:pt x="9289117" y="0"/>
                </a:cubicBezTo>
                <a:cubicBezTo>
                  <a:pt x="9471145" y="-13409"/>
                  <a:pt x="9653932" y="25187"/>
                  <a:pt x="9847121" y="0"/>
                </a:cubicBezTo>
                <a:cubicBezTo>
                  <a:pt x="9850692" y="73869"/>
                  <a:pt x="9845991" y="190061"/>
                  <a:pt x="9847121" y="364526"/>
                </a:cubicBezTo>
                <a:cubicBezTo>
                  <a:pt x="9500434" y="341955"/>
                  <a:pt x="9423628" y="399797"/>
                  <a:pt x="9092175" y="364526"/>
                </a:cubicBezTo>
                <a:cubicBezTo>
                  <a:pt x="8760722" y="329255"/>
                  <a:pt x="8729470" y="334057"/>
                  <a:pt x="8435700" y="364526"/>
                </a:cubicBezTo>
                <a:cubicBezTo>
                  <a:pt x="8141930" y="394995"/>
                  <a:pt x="8157448" y="364070"/>
                  <a:pt x="8074639" y="364526"/>
                </a:cubicBezTo>
                <a:cubicBezTo>
                  <a:pt x="7991830" y="364982"/>
                  <a:pt x="7795856" y="386077"/>
                  <a:pt x="7615107" y="364526"/>
                </a:cubicBezTo>
                <a:cubicBezTo>
                  <a:pt x="7434358" y="342975"/>
                  <a:pt x="6948715" y="327998"/>
                  <a:pt x="6761690" y="364526"/>
                </a:cubicBezTo>
                <a:cubicBezTo>
                  <a:pt x="6574665" y="401054"/>
                  <a:pt x="6399007" y="383045"/>
                  <a:pt x="6105215" y="364526"/>
                </a:cubicBezTo>
                <a:cubicBezTo>
                  <a:pt x="5811424" y="346007"/>
                  <a:pt x="5834569" y="386348"/>
                  <a:pt x="5645683" y="364526"/>
                </a:cubicBezTo>
                <a:cubicBezTo>
                  <a:pt x="5456797" y="342704"/>
                  <a:pt x="5282144" y="353236"/>
                  <a:pt x="4989208" y="364526"/>
                </a:cubicBezTo>
                <a:cubicBezTo>
                  <a:pt x="4696273" y="375816"/>
                  <a:pt x="4736285" y="368712"/>
                  <a:pt x="4628147" y="364526"/>
                </a:cubicBezTo>
                <a:cubicBezTo>
                  <a:pt x="4520009" y="360340"/>
                  <a:pt x="4409118" y="362632"/>
                  <a:pt x="4267086" y="364526"/>
                </a:cubicBezTo>
                <a:cubicBezTo>
                  <a:pt x="4125054" y="366420"/>
                  <a:pt x="3769269" y="342834"/>
                  <a:pt x="3610611" y="364526"/>
                </a:cubicBezTo>
                <a:cubicBezTo>
                  <a:pt x="3451954" y="386218"/>
                  <a:pt x="3244337" y="364821"/>
                  <a:pt x="3151079" y="364526"/>
                </a:cubicBezTo>
                <a:cubicBezTo>
                  <a:pt x="3057821" y="364231"/>
                  <a:pt x="2714077" y="352490"/>
                  <a:pt x="2396133" y="364526"/>
                </a:cubicBezTo>
                <a:cubicBezTo>
                  <a:pt x="2078189" y="376562"/>
                  <a:pt x="2153144" y="348793"/>
                  <a:pt x="1936600" y="364526"/>
                </a:cubicBezTo>
                <a:cubicBezTo>
                  <a:pt x="1720056" y="380259"/>
                  <a:pt x="1526298" y="397628"/>
                  <a:pt x="1181655" y="364526"/>
                </a:cubicBezTo>
                <a:cubicBezTo>
                  <a:pt x="837013" y="331424"/>
                  <a:pt x="953639" y="349123"/>
                  <a:pt x="820593" y="364526"/>
                </a:cubicBezTo>
                <a:cubicBezTo>
                  <a:pt x="687547" y="379929"/>
                  <a:pt x="186580" y="369184"/>
                  <a:pt x="0" y="364526"/>
                </a:cubicBezTo>
                <a:cubicBezTo>
                  <a:pt x="5764" y="247399"/>
                  <a:pt x="-698" y="98273"/>
                  <a:pt x="0" y="0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EE6B08E-FB06-4F2B-BB1E-61CBD3D5B675}"/>
              </a:ext>
            </a:extLst>
          </p:cNvPr>
          <p:cNvSpPr/>
          <p:nvPr/>
        </p:nvSpPr>
        <p:spPr>
          <a:xfrm>
            <a:off x="7615221" y="2764706"/>
            <a:ext cx="1601931" cy="2667932"/>
          </a:xfrm>
          <a:custGeom>
            <a:avLst/>
            <a:gdLst>
              <a:gd name="connsiteX0" fmla="*/ 0 w 1601931"/>
              <a:gd name="connsiteY0" fmla="*/ 0 h 2667932"/>
              <a:gd name="connsiteX1" fmla="*/ 517958 w 1601931"/>
              <a:gd name="connsiteY1" fmla="*/ 0 h 2667932"/>
              <a:gd name="connsiteX2" fmla="*/ 1003877 w 1601931"/>
              <a:gd name="connsiteY2" fmla="*/ 0 h 2667932"/>
              <a:gd name="connsiteX3" fmla="*/ 1601931 w 1601931"/>
              <a:gd name="connsiteY3" fmla="*/ 0 h 2667932"/>
              <a:gd name="connsiteX4" fmla="*/ 1601931 w 1601931"/>
              <a:gd name="connsiteY4" fmla="*/ 640304 h 2667932"/>
              <a:gd name="connsiteX5" fmla="*/ 1601931 w 1601931"/>
              <a:gd name="connsiteY5" fmla="*/ 1253928 h 2667932"/>
              <a:gd name="connsiteX6" fmla="*/ 1601931 w 1601931"/>
              <a:gd name="connsiteY6" fmla="*/ 1867552 h 2667932"/>
              <a:gd name="connsiteX7" fmla="*/ 1601931 w 1601931"/>
              <a:gd name="connsiteY7" fmla="*/ 2667932 h 2667932"/>
              <a:gd name="connsiteX8" fmla="*/ 1067954 w 1601931"/>
              <a:gd name="connsiteY8" fmla="*/ 2667932 h 2667932"/>
              <a:gd name="connsiteX9" fmla="*/ 582035 w 1601931"/>
              <a:gd name="connsiteY9" fmla="*/ 2667932 h 2667932"/>
              <a:gd name="connsiteX10" fmla="*/ 0 w 1601931"/>
              <a:gd name="connsiteY10" fmla="*/ 2667932 h 2667932"/>
              <a:gd name="connsiteX11" fmla="*/ 0 w 1601931"/>
              <a:gd name="connsiteY11" fmla="*/ 2000949 h 2667932"/>
              <a:gd name="connsiteX12" fmla="*/ 0 w 1601931"/>
              <a:gd name="connsiteY12" fmla="*/ 1307287 h 2667932"/>
              <a:gd name="connsiteX13" fmla="*/ 0 w 1601931"/>
              <a:gd name="connsiteY13" fmla="*/ 666983 h 2667932"/>
              <a:gd name="connsiteX14" fmla="*/ 0 w 1601931"/>
              <a:gd name="connsiteY14" fmla="*/ 0 h 266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01931" h="2667932" extrusionOk="0">
                <a:moveTo>
                  <a:pt x="0" y="0"/>
                </a:moveTo>
                <a:cubicBezTo>
                  <a:pt x="238773" y="21403"/>
                  <a:pt x="390193" y="-14541"/>
                  <a:pt x="517958" y="0"/>
                </a:cubicBezTo>
                <a:cubicBezTo>
                  <a:pt x="645723" y="14541"/>
                  <a:pt x="805459" y="2174"/>
                  <a:pt x="1003877" y="0"/>
                </a:cubicBezTo>
                <a:cubicBezTo>
                  <a:pt x="1202295" y="-2174"/>
                  <a:pt x="1410171" y="17182"/>
                  <a:pt x="1601931" y="0"/>
                </a:cubicBezTo>
                <a:cubicBezTo>
                  <a:pt x="1573180" y="306051"/>
                  <a:pt x="1605337" y="359853"/>
                  <a:pt x="1601931" y="640304"/>
                </a:cubicBezTo>
                <a:cubicBezTo>
                  <a:pt x="1598525" y="920755"/>
                  <a:pt x="1600816" y="954176"/>
                  <a:pt x="1601931" y="1253928"/>
                </a:cubicBezTo>
                <a:cubicBezTo>
                  <a:pt x="1603046" y="1553680"/>
                  <a:pt x="1615049" y="1731617"/>
                  <a:pt x="1601931" y="1867552"/>
                </a:cubicBezTo>
                <a:cubicBezTo>
                  <a:pt x="1588813" y="2003487"/>
                  <a:pt x="1572037" y="2435806"/>
                  <a:pt x="1601931" y="2667932"/>
                </a:cubicBezTo>
                <a:cubicBezTo>
                  <a:pt x="1368994" y="2654823"/>
                  <a:pt x="1254209" y="2653836"/>
                  <a:pt x="1067954" y="2667932"/>
                </a:cubicBezTo>
                <a:cubicBezTo>
                  <a:pt x="881699" y="2682028"/>
                  <a:pt x="734103" y="2677269"/>
                  <a:pt x="582035" y="2667932"/>
                </a:cubicBezTo>
                <a:cubicBezTo>
                  <a:pt x="429967" y="2658595"/>
                  <a:pt x="249822" y="2645136"/>
                  <a:pt x="0" y="2667932"/>
                </a:cubicBezTo>
                <a:cubicBezTo>
                  <a:pt x="32510" y="2523732"/>
                  <a:pt x="-23036" y="2301500"/>
                  <a:pt x="0" y="2000949"/>
                </a:cubicBezTo>
                <a:cubicBezTo>
                  <a:pt x="23036" y="1700398"/>
                  <a:pt x="5040" y="1643687"/>
                  <a:pt x="0" y="1307287"/>
                </a:cubicBezTo>
                <a:cubicBezTo>
                  <a:pt x="-5040" y="970887"/>
                  <a:pt x="-26494" y="926289"/>
                  <a:pt x="0" y="666983"/>
                </a:cubicBezTo>
                <a:cubicBezTo>
                  <a:pt x="26494" y="407677"/>
                  <a:pt x="22962" y="206038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0B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53AD0BE-292E-4E57-A63B-3D1CAD3E1E00}"/>
              </a:ext>
            </a:extLst>
          </p:cNvPr>
          <p:cNvSpPr/>
          <p:nvPr/>
        </p:nvSpPr>
        <p:spPr>
          <a:xfrm>
            <a:off x="1577387" y="1701590"/>
            <a:ext cx="9501245" cy="4007060"/>
          </a:xfrm>
          <a:custGeom>
            <a:avLst/>
            <a:gdLst>
              <a:gd name="connsiteX0" fmla="*/ 0 w 9501245"/>
              <a:gd name="connsiteY0" fmla="*/ 0 h 4007060"/>
              <a:gd name="connsiteX1" fmla="*/ 583648 w 9501245"/>
              <a:gd name="connsiteY1" fmla="*/ 0 h 4007060"/>
              <a:gd name="connsiteX2" fmla="*/ 977271 w 9501245"/>
              <a:gd name="connsiteY2" fmla="*/ 0 h 4007060"/>
              <a:gd name="connsiteX3" fmla="*/ 1845956 w 9501245"/>
              <a:gd name="connsiteY3" fmla="*/ 0 h 4007060"/>
              <a:gd name="connsiteX4" fmla="*/ 2429604 w 9501245"/>
              <a:gd name="connsiteY4" fmla="*/ 0 h 4007060"/>
              <a:gd name="connsiteX5" fmla="*/ 3013252 w 9501245"/>
              <a:gd name="connsiteY5" fmla="*/ 0 h 4007060"/>
              <a:gd name="connsiteX6" fmla="*/ 3881937 w 9501245"/>
              <a:gd name="connsiteY6" fmla="*/ 0 h 4007060"/>
              <a:gd name="connsiteX7" fmla="*/ 4370573 w 9501245"/>
              <a:gd name="connsiteY7" fmla="*/ 0 h 4007060"/>
              <a:gd name="connsiteX8" fmla="*/ 5239258 w 9501245"/>
              <a:gd name="connsiteY8" fmla="*/ 0 h 4007060"/>
              <a:gd name="connsiteX9" fmla="*/ 6107943 w 9501245"/>
              <a:gd name="connsiteY9" fmla="*/ 0 h 4007060"/>
              <a:gd name="connsiteX10" fmla="*/ 6786604 w 9501245"/>
              <a:gd name="connsiteY10" fmla="*/ 0 h 4007060"/>
              <a:gd name="connsiteX11" fmla="*/ 7655289 w 9501245"/>
              <a:gd name="connsiteY11" fmla="*/ 0 h 4007060"/>
              <a:gd name="connsiteX12" fmla="*/ 8238937 w 9501245"/>
              <a:gd name="connsiteY12" fmla="*/ 0 h 4007060"/>
              <a:gd name="connsiteX13" fmla="*/ 8822585 w 9501245"/>
              <a:gd name="connsiteY13" fmla="*/ 0 h 4007060"/>
              <a:gd name="connsiteX14" fmla="*/ 9501245 w 9501245"/>
              <a:gd name="connsiteY14" fmla="*/ 0 h 4007060"/>
              <a:gd name="connsiteX15" fmla="*/ 9501245 w 9501245"/>
              <a:gd name="connsiteY15" fmla="*/ 627773 h 4007060"/>
              <a:gd name="connsiteX16" fmla="*/ 9501245 w 9501245"/>
              <a:gd name="connsiteY16" fmla="*/ 1295616 h 4007060"/>
              <a:gd name="connsiteX17" fmla="*/ 9501245 w 9501245"/>
              <a:gd name="connsiteY17" fmla="*/ 2003530 h 4007060"/>
              <a:gd name="connsiteX18" fmla="*/ 9501245 w 9501245"/>
              <a:gd name="connsiteY18" fmla="*/ 2711444 h 4007060"/>
              <a:gd name="connsiteX19" fmla="*/ 9501245 w 9501245"/>
              <a:gd name="connsiteY19" fmla="*/ 3419358 h 4007060"/>
              <a:gd name="connsiteX20" fmla="*/ 9501245 w 9501245"/>
              <a:gd name="connsiteY20" fmla="*/ 4007060 h 4007060"/>
              <a:gd name="connsiteX21" fmla="*/ 9012610 w 9501245"/>
              <a:gd name="connsiteY21" fmla="*/ 4007060 h 4007060"/>
              <a:gd name="connsiteX22" fmla="*/ 8333949 w 9501245"/>
              <a:gd name="connsiteY22" fmla="*/ 4007060 h 4007060"/>
              <a:gd name="connsiteX23" fmla="*/ 7845314 w 9501245"/>
              <a:gd name="connsiteY23" fmla="*/ 4007060 h 4007060"/>
              <a:gd name="connsiteX24" fmla="*/ 7166653 w 9501245"/>
              <a:gd name="connsiteY24" fmla="*/ 4007060 h 4007060"/>
              <a:gd name="connsiteX25" fmla="*/ 6773030 w 9501245"/>
              <a:gd name="connsiteY25" fmla="*/ 4007060 h 4007060"/>
              <a:gd name="connsiteX26" fmla="*/ 6379407 w 9501245"/>
              <a:gd name="connsiteY26" fmla="*/ 4007060 h 4007060"/>
              <a:gd name="connsiteX27" fmla="*/ 5700747 w 9501245"/>
              <a:gd name="connsiteY27" fmla="*/ 4007060 h 4007060"/>
              <a:gd name="connsiteX28" fmla="*/ 5212112 w 9501245"/>
              <a:gd name="connsiteY28" fmla="*/ 4007060 h 4007060"/>
              <a:gd name="connsiteX29" fmla="*/ 4438439 w 9501245"/>
              <a:gd name="connsiteY29" fmla="*/ 4007060 h 4007060"/>
              <a:gd name="connsiteX30" fmla="*/ 3949803 w 9501245"/>
              <a:gd name="connsiteY30" fmla="*/ 4007060 h 4007060"/>
              <a:gd name="connsiteX31" fmla="*/ 3176130 w 9501245"/>
              <a:gd name="connsiteY31" fmla="*/ 4007060 h 4007060"/>
              <a:gd name="connsiteX32" fmla="*/ 2782507 w 9501245"/>
              <a:gd name="connsiteY32" fmla="*/ 4007060 h 4007060"/>
              <a:gd name="connsiteX33" fmla="*/ 2008835 w 9501245"/>
              <a:gd name="connsiteY33" fmla="*/ 4007060 h 4007060"/>
              <a:gd name="connsiteX34" fmla="*/ 1520199 w 9501245"/>
              <a:gd name="connsiteY34" fmla="*/ 4007060 h 4007060"/>
              <a:gd name="connsiteX35" fmla="*/ 1126576 w 9501245"/>
              <a:gd name="connsiteY35" fmla="*/ 4007060 h 4007060"/>
              <a:gd name="connsiteX36" fmla="*/ 637941 w 9501245"/>
              <a:gd name="connsiteY36" fmla="*/ 4007060 h 4007060"/>
              <a:gd name="connsiteX37" fmla="*/ 0 w 9501245"/>
              <a:gd name="connsiteY37" fmla="*/ 4007060 h 4007060"/>
              <a:gd name="connsiteX38" fmla="*/ 0 w 9501245"/>
              <a:gd name="connsiteY38" fmla="*/ 3419358 h 4007060"/>
              <a:gd name="connsiteX39" fmla="*/ 0 w 9501245"/>
              <a:gd name="connsiteY39" fmla="*/ 2871726 h 4007060"/>
              <a:gd name="connsiteX40" fmla="*/ 0 w 9501245"/>
              <a:gd name="connsiteY40" fmla="*/ 2324095 h 4007060"/>
              <a:gd name="connsiteX41" fmla="*/ 0 w 9501245"/>
              <a:gd name="connsiteY41" fmla="*/ 1616181 h 4007060"/>
              <a:gd name="connsiteX42" fmla="*/ 0 w 9501245"/>
              <a:gd name="connsiteY42" fmla="*/ 1068549 h 4007060"/>
              <a:gd name="connsiteX43" fmla="*/ 0 w 9501245"/>
              <a:gd name="connsiteY43" fmla="*/ 0 h 4007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9501245" h="4007060" extrusionOk="0">
                <a:moveTo>
                  <a:pt x="0" y="0"/>
                </a:moveTo>
                <a:cubicBezTo>
                  <a:pt x="135554" y="-7298"/>
                  <a:pt x="406149" y="-18482"/>
                  <a:pt x="583648" y="0"/>
                </a:cubicBezTo>
                <a:cubicBezTo>
                  <a:pt x="761147" y="18482"/>
                  <a:pt x="871473" y="5483"/>
                  <a:pt x="977271" y="0"/>
                </a:cubicBezTo>
                <a:cubicBezTo>
                  <a:pt x="1083069" y="-5483"/>
                  <a:pt x="1585039" y="9138"/>
                  <a:pt x="1845956" y="0"/>
                </a:cubicBezTo>
                <a:cubicBezTo>
                  <a:pt x="2106873" y="-9138"/>
                  <a:pt x="2213596" y="-20128"/>
                  <a:pt x="2429604" y="0"/>
                </a:cubicBezTo>
                <a:cubicBezTo>
                  <a:pt x="2645612" y="20128"/>
                  <a:pt x="2767480" y="17337"/>
                  <a:pt x="3013252" y="0"/>
                </a:cubicBezTo>
                <a:cubicBezTo>
                  <a:pt x="3259024" y="-17337"/>
                  <a:pt x="3542707" y="43307"/>
                  <a:pt x="3881937" y="0"/>
                </a:cubicBezTo>
                <a:cubicBezTo>
                  <a:pt x="4221168" y="-43307"/>
                  <a:pt x="4166912" y="11780"/>
                  <a:pt x="4370573" y="0"/>
                </a:cubicBezTo>
                <a:cubicBezTo>
                  <a:pt x="4574234" y="-11780"/>
                  <a:pt x="4824191" y="-31790"/>
                  <a:pt x="5239258" y="0"/>
                </a:cubicBezTo>
                <a:cubicBezTo>
                  <a:pt x="5654326" y="31790"/>
                  <a:pt x="5677534" y="22004"/>
                  <a:pt x="6107943" y="0"/>
                </a:cubicBezTo>
                <a:cubicBezTo>
                  <a:pt x="6538353" y="-22004"/>
                  <a:pt x="6604591" y="31228"/>
                  <a:pt x="6786604" y="0"/>
                </a:cubicBezTo>
                <a:cubicBezTo>
                  <a:pt x="6968617" y="-31228"/>
                  <a:pt x="7311692" y="-40793"/>
                  <a:pt x="7655289" y="0"/>
                </a:cubicBezTo>
                <a:cubicBezTo>
                  <a:pt x="7998886" y="40793"/>
                  <a:pt x="8046536" y="22898"/>
                  <a:pt x="8238937" y="0"/>
                </a:cubicBezTo>
                <a:cubicBezTo>
                  <a:pt x="8431338" y="-22898"/>
                  <a:pt x="8702982" y="-27220"/>
                  <a:pt x="8822585" y="0"/>
                </a:cubicBezTo>
                <a:cubicBezTo>
                  <a:pt x="8942188" y="27220"/>
                  <a:pt x="9276213" y="-17760"/>
                  <a:pt x="9501245" y="0"/>
                </a:cubicBezTo>
                <a:cubicBezTo>
                  <a:pt x="9501987" y="181706"/>
                  <a:pt x="9499418" y="409341"/>
                  <a:pt x="9501245" y="627773"/>
                </a:cubicBezTo>
                <a:cubicBezTo>
                  <a:pt x="9503072" y="846205"/>
                  <a:pt x="9496254" y="1079235"/>
                  <a:pt x="9501245" y="1295616"/>
                </a:cubicBezTo>
                <a:cubicBezTo>
                  <a:pt x="9506236" y="1511997"/>
                  <a:pt x="9530890" y="1743208"/>
                  <a:pt x="9501245" y="2003530"/>
                </a:cubicBezTo>
                <a:cubicBezTo>
                  <a:pt x="9471600" y="2263852"/>
                  <a:pt x="9508988" y="2371873"/>
                  <a:pt x="9501245" y="2711444"/>
                </a:cubicBezTo>
                <a:cubicBezTo>
                  <a:pt x="9493502" y="3051015"/>
                  <a:pt x="9480395" y="3172443"/>
                  <a:pt x="9501245" y="3419358"/>
                </a:cubicBezTo>
                <a:cubicBezTo>
                  <a:pt x="9522095" y="3666273"/>
                  <a:pt x="9503439" y="3778766"/>
                  <a:pt x="9501245" y="4007060"/>
                </a:cubicBezTo>
                <a:cubicBezTo>
                  <a:pt x="9274087" y="4001906"/>
                  <a:pt x="9178397" y="4024108"/>
                  <a:pt x="9012610" y="4007060"/>
                </a:cubicBezTo>
                <a:cubicBezTo>
                  <a:pt x="8846824" y="3990012"/>
                  <a:pt x="8658798" y="3988865"/>
                  <a:pt x="8333949" y="4007060"/>
                </a:cubicBezTo>
                <a:cubicBezTo>
                  <a:pt x="8009100" y="4025255"/>
                  <a:pt x="7956478" y="4007701"/>
                  <a:pt x="7845314" y="4007060"/>
                </a:cubicBezTo>
                <a:cubicBezTo>
                  <a:pt x="7734151" y="4006419"/>
                  <a:pt x="7439610" y="3990044"/>
                  <a:pt x="7166653" y="4007060"/>
                </a:cubicBezTo>
                <a:cubicBezTo>
                  <a:pt x="6893696" y="4024076"/>
                  <a:pt x="6882999" y="4024525"/>
                  <a:pt x="6773030" y="4007060"/>
                </a:cubicBezTo>
                <a:cubicBezTo>
                  <a:pt x="6663061" y="3989595"/>
                  <a:pt x="6549781" y="4012428"/>
                  <a:pt x="6379407" y="4007060"/>
                </a:cubicBezTo>
                <a:cubicBezTo>
                  <a:pt x="6209033" y="4001692"/>
                  <a:pt x="5864842" y="4028371"/>
                  <a:pt x="5700747" y="4007060"/>
                </a:cubicBezTo>
                <a:cubicBezTo>
                  <a:pt x="5536652" y="3985749"/>
                  <a:pt x="5405952" y="3988278"/>
                  <a:pt x="5212112" y="4007060"/>
                </a:cubicBezTo>
                <a:cubicBezTo>
                  <a:pt x="5018273" y="4025842"/>
                  <a:pt x="4678042" y="4023966"/>
                  <a:pt x="4438439" y="4007060"/>
                </a:cubicBezTo>
                <a:cubicBezTo>
                  <a:pt x="4198836" y="3990154"/>
                  <a:pt x="4130183" y="3998028"/>
                  <a:pt x="3949803" y="4007060"/>
                </a:cubicBezTo>
                <a:cubicBezTo>
                  <a:pt x="3769423" y="4016092"/>
                  <a:pt x="3455954" y="4022654"/>
                  <a:pt x="3176130" y="4007060"/>
                </a:cubicBezTo>
                <a:cubicBezTo>
                  <a:pt x="2896306" y="3991466"/>
                  <a:pt x="2945491" y="4024239"/>
                  <a:pt x="2782507" y="4007060"/>
                </a:cubicBezTo>
                <a:cubicBezTo>
                  <a:pt x="2619523" y="3989881"/>
                  <a:pt x="2228269" y="3984462"/>
                  <a:pt x="2008835" y="4007060"/>
                </a:cubicBezTo>
                <a:cubicBezTo>
                  <a:pt x="1789401" y="4029658"/>
                  <a:pt x="1636469" y="3997751"/>
                  <a:pt x="1520199" y="4007060"/>
                </a:cubicBezTo>
                <a:cubicBezTo>
                  <a:pt x="1403929" y="4016369"/>
                  <a:pt x="1276364" y="3988034"/>
                  <a:pt x="1126576" y="4007060"/>
                </a:cubicBezTo>
                <a:cubicBezTo>
                  <a:pt x="976788" y="4026086"/>
                  <a:pt x="795002" y="3986677"/>
                  <a:pt x="637941" y="4007060"/>
                </a:cubicBezTo>
                <a:cubicBezTo>
                  <a:pt x="480880" y="4027443"/>
                  <a:pt x="298159" y="4036966"/>
                  <a:pt x="0" y="4007060"/>
                </a:cubicBezTo>
                <a:cubicBezTo>
                  <a:pt x="-10441" y="3756872"/>
                  <a:pt x="-16931" y="3614323"/>
                  <a:pt x="0" y="3419358"/>
                </a:cubicBezTo>
                <a:cubicBezTo>
                  <a:pt x="16931" y="3224393"/>
                  <a:pt x="17690" y="3114488"/>
                  <a:pt x="0" y="2871726"/>
                </a:cubicBezTo>
                <a:cubicBezTo>
                  <a:pt x="-17690" y="2628964"/>
                  <a:pt x="1119" y="2495785"/>
                  <a:pt x="0" y="2324095"/>
                </a:cubicBezTo>
                <a:cubicBezTo>
                  <a:pt x="-1119" y="2152405"/>
                  <a:pt x="1070" y="1759259"/>
                  <a:pt x="0" y="1616181"/>
                </a:cubicBezTo>
                <a:cubicBezTo>
                  <a:pt x="-1070" y="1473103"/>
                  <a:pt x="-20635" y="1238799"/>
                  <a:pt x="0" y="1068549"/>
                </a:cubicBezTo>
                <a:cubicBezTo>
                  <a:pt x="20635" y="898299"/>
                  <a:pt x="-26201" y="428650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31D2352A-1BFD-4BA2-B2D2-8B67100B3CF2}"/>
              </a:ext>
            </a:extLst>
          </p:cNvPr>
          <p:cNvGrpSpPr/>
          <p:nvPr/>
        </p:nvGrpSpPr>
        <p:grpSpPr>
          <a:xfrm>
            <a:off x="300309" y="5819145"/>
            <a:ext cx="5353841" cy="1281756"/>
            <a:chOff x="300309" y="5691129"/>
            <a:chExt cx="5353841" cy="1281756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1BE9DB1D-867D-4C47-891B-F4312621E552}"/>
                </a:ext>
              </a:extLst>
            </p:cNvPr>
            <p:cNvSpPr/>
            <p:nvPr/>
          </p:nvSpPr>
          <p:spPr>
            <a:xfrm>
              <a:off x="1615022" y="6111183"/>
              <a:ext cx="318320" cy="370257"/>
            </a:xfrm>
            <a:custGeom>
              <a:avLst/>
              <a:gdLst>
                <a:gd name="connsiteX0" fmla="*/ 0 w 318320"/>
                <a:gd name="connsiteY0" fmla="*/ 0 h 370257"/>
                <a:gd name="connsiteX1" fmla="*/ 318320 w 318320"/>
                <a:gd name="connsiteY1" fmla="*/ 0 h 370257"/>
                <a:gd name="connsiteX2" fmla="*/ 318320 w 318320"/>
                <a:gd name="connsiteY2" fmla="*/ 370257 h 370257"/>
                <a:gd name="connsiteX3" fmla="*/ 0 w 318320"/>
                <a:gd name="connsiteY3" fmla="*/ 370257 h 370257"/>
                <a:gd name="connsiteX4" fmla="*/ 0 w 318320"/>
                <a:gd name="connsiteY4" fmla="*/ 0 h 370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320" h="370257" extrusionOk="0">
                  <a:moveTo>
                    <a:pt x="0" y="0"/>
                  </a:moveTo>
                  <a:cubicBezTo>
                    <a:pt x="144004" y="2215"/>
                    <a:pt x="213010" y="4463"/>
                    <a:pt x="318320" y="0"/>
                  </a:cubicBezTo>
                  <a:cubicBezTo>
                    <a:pt x="307900" y="111065"/>
                    <a:pt x="300897" y="224682"/>
                    <a:pt x="318320" y="370257"/>
                  </a:cubicBezTo>
                  <a:cubicBezTo>
                    <a:pt x="235326" y="358204"/>
                    <a:pt x="69514" y="377765"/>
                    <a:pt x="0" y="370257"/>
                  </a:cubicBezTo>
                  <a:cubicBezTo>
                    <a:pt x="11797" y="291600"/>
                    <a:pt x="-11369" y="138889"/>
                    <a:pt x="0" y="0"/>
                  </a:cubicBezTo>
                  <a:close/>
                </a:path>
              </a:pathLst>
            </a:custGeom>
            <a:noFill/>
            <a:ln w="63500">
              <a:solidFill>
                <a:srgbClr val="C00000"/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itel 4">
              <a:extLst>
                <a:ext uri="{FF2B5EF4-FFF2-40B4-BE49-F238E27FC236}">
                  <a16:creationId xmlns:a16="http://schemas.microsoft.com/office/drawing/2014/main" id="{1C2E4368-D65D-49A1-876D-64898A4762A7}"/>
                </a:ext>
              </a:extLst>
            </p:cNvPr>
            <p:cNvSpPr txBox="1">
              <a:spLocks/>
            </p:cNvSpPr>
            <p:nvPr>
              <p:custDataLst>
                <p:custData r:id="rId4"/>
              </p:custDataLst>
            </p:nvPr>
          </p:nvSpPr>
          <p:spPr>
            <a:xfrm>
              <a:off x="300309" y="5691129"/>
              <a:ext cx="5353841" cy="1281756"/>
            </a:xfrm>
            <a:prstGeom prst="rect">
              <a:avLst/>
            </a:prstGeom>
          </p:spPr>
          <p:txBody>
            <a:bodyPr lIns="0" tIns="0" rIns="0" bIns="0" anchor="ctr" anchorCtr="1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200" kern="1200" cap="all" baseline="0" dirty="0">
                  <a:solidFill>
                    <a:srgbClr val="711719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10000"/>
                </a:lnSpc>
              </a:pPr>
              <a:r>
                <a:rPr lang="de-DE" sz="2400" b="1">
                  <a:solidFill>
                    <a:srgbClr val="FF0000"/>
                  </a:solidFill>
                  <a:latin typeface="the unseen" pitchFamily="2" charset="0"/>
                </a:rPr>
                <a:t>Team Header</a:t>
              </a: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41B6A46D-E2C5-4BA0-9C78-97F7090D983D}"/>
              </a:ext>
            </a:extLst>
          </p:cNvPr>
          <p:cNvGrpSpPr/>
          <p:nvPr/>
        </p:nvGrpSpPr>
        <p:grpSpPr>
          <a:xfrm>
            <a:off x="3798694" y="5819145"/>
            <a:ext cx="5353841" cy="1281756"/>
            <a:chOff x="3798694" y="5691129"/>
            <a:chExt cx="5353841" cy="1281756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424FDBE7-E40B-4AB0-A305-67E198F95CFB}"/>
                </a:ext>
              </a:extLst>
            </p:cNvPr>
            <p:cNvSpPr/>
            <p:nvPr/>
          </p:nvSpPr>
          <p:spPr>
            <a:xfrm>
              <a:off x="4859407" y="6111183"/>
              <a:ext cx="318320" cy="370257"/>
            </a:xfrm>
            <a:custGeom>
              <a:avLst/>
              <a:gdLst>
                <a:gd name="connsiteX0" fmla="*/ 0 w 318320"/>
                <a:gd name="connsiteY0" fmla="*/ 0 h 370257"/>
                <a:gd name="connsiteX1" fmla="*/ 318320 w 318320"/>
                <a:gd name="connsiteY1" fmla="*/ 0 h 370257"/>
                <a:gd name="connsiteX2" fmla="*/ 318320 w 318320"/>
                <a:gd name="connsiteY2" fmla="*/ 370257 h 370257"/>
                <a:gd name="connsiteX3" fmla="*/ 0 w 318320"/>
                <a:gd name="connsiteY3" fmla="*/ 370257 h 370257"/>
                <a:gd name="connsiteX4" fmla="*/ 0 w 318320"/>
                <a:gd name="connsiteY4" fmla="*/ 0 h 370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320" h="370257" extrusionOk="0">
                  <a:moveTo>
                    <a:pt x="0" y="0"/>
                  </a:moveTo>
                  <a:cubicBezTo>
                    <a:pt x="144004" y="2215"/>
                    <a:pt x="213010" y="4463"/>
                    <a:pt x="318320" y="0"/>
                  </a:cubicBezTo>
                  <a:cubicBezTo>
                    <a:pt x="307900" y="111065"/>
                    <a:pt x="300897" y="224682"/>
                    <a:pt x="318320" y="370257"/>
                  </a:cubicBezTo>
                  <a:cubicBezTo>
                    <a:pt x="235326" y="358204"/>
                    <a:pt x="69514" y="377765"/>
                    <a:pt x="0" y="370257"/>
                  </a:cubicBezTo>
                  <a:cubicBezTo>
                    <a:pt x="11797" y="291600"/>
                    <a:pt x="-11369" y="138889"/>
                    <a:pt x="0" y="0"/>
                  </a:cubicBezTo>
                  <a:close/>
                </a:path>
              </a:pathLst>
            </a:custGeom>
            <a:noFill/>
            <a:ln w="63500">
              <a:solidFill>
                <a:srgbClr val="0070C0"/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itel 4">
              <a:extLst>
                <a:ext uri="{FF2B5EF4-FFF2-40B4-BE49-F238E27FC236}">
                  <a16:creationId xmlns:a16="http://schemas.microsoft.com/office/drawing/2014/main" id="{1F501F71-E8C6-4F72-B07A-E8B204C75DC9}"/>
                </a:ext>
              </a:extLst>
            </p:cNvPr>
            <p:cNvSpPr txBox="1">
              <a:spLocks/>
            </p:cNvSpPr>
            <p:nvPr>
              <p:custDataLst>
                <p:custData r:id="rId3"/>
              </p:custDataLst>
            </p:nvPr>
          </p:nvSpPr>
          <p:spPr>
            <a:xfrm>
              <a:off x="3798694" y="5691129"/>
              <a:ext cx="5353841" cy="1281756"/>
            </a:xfrm>
            <a:prstGeom prst="rect">
              <a:avLst/>
            </a:prstGeom>
          </p:spPr>
          <p:txBody>
            <a:bodyPr lIns="0" tIns="0" rIns="0" bIns="0" anchor="ctr" anchorCtr="1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200" kern="1200" cap="all" baseline="0" dirty="0">
                  <a:solidFill>
                    <a:srgbClr val="711719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10000"/>
                </a:lnSpc>
              </a:pPr>
              <a:r>
                <a:rPr lang="de-DE" sz="2400" b="1">
                  <a:solidFill>
                    <a:srgbClr val="0070C0"/>
                  </a:solidFill>
                  <a:latin typeface="the unseen" pitchFamily="2" charset="0"/>
                </a:rPr>
                <a:t>Team Dashboard</a:t>
              </a: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D0293DF-0ABF-4356-9C41-D33298B61B17}"/>
              </a:ext>
            </a:extLst>
          </p:cNvPr>
          <p:cNvGrpSpPr/>
          <p:nvPr/>
        </p:nvGrpSpPr>
        <p:grpSpPr>
          <a:xfrm>
            <a:off x="7268909" y="5819145"/>
            <a:ext cx="5353841" cy="1281756"/>
            <a:chOff x="7268909" y="5691129"/>
            <a:chExt cx="5353841" cy="1281756"/>
          </a:xfrm>
        </p:grpSpPr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2B6C6A61-DFCA-4AD3-BBAD-120A94BB5135}"/>
                </a:ext>
              </a:extLst>
            </p:cNvPr>
            <p:cNvSpPr/>
            <p:nvPr/>
          </p:nvSpPr>
          <p:spPr>
            <a:xfrm>
              <a:off x="8278822" y="6089620"/>
              <a:ext cx="318320" cy="370257"/>
            </a:xfrm>
            <a:custGeom>
              <a:avLst/>
              <a:gdLst>
                <a:gd name="connsiteX0" fmla="*/ 0 w 318320"/>
                <a:gd name="connsiteY0" fmla="*/ 0 h 370257"/>
                <a:gd name="connsiteX1" fmla="*/ 318320 w 318320"/>
                <a:gd name="connsiteY1" fmla="*/ 0 h 370257"/>
                <a:gd name="connsiteX2" fmla="*/ 318320 w 318320"/>
                <a:gd name="connsiteY2" fmla="*/ 370257 h 370257"/>
                <a:gd name="connsiteX3" fmla="*/ 0 w 318320"/>
                <a:gd name="connsiteY3" fmla="*/ 370257 h 370257"/>
                <a:gd name="connsiteX4" fmla="*/ 0 w 318320"/>
                <a:gd name="connsiteY4" fmla="*/ 0 h 370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320" h="370257" extrusionOk="0">
                  <a:moveTo>
                    <a:pt x="0" y="0"/>
                  </a:moveTo>
                  <a:cubicBezTo>
                    <a:pt x="144004" y="2215"/>
                    <a:pt x="213010" y="4463"/>
                    <a:pt x="318320" y="0"/>
                  </a:cubicBezTo>
                  <a:cubicBezTo>
                    <a:pt x="307900" y="111065"/>
                    <a:pt x="300897" y="224682"/>
                    <a:pt x="318320" y="370257"/>
                  </a:cubicBezTo>
                  <a:cubicBezTo>
                    <a:pt x="235326" y="358204"/>
                    <a:pt x="69514" y="377765"/>
                    <a:pt x="0" y="370257"/>
                  </a:cubicBezTo>
                  <a:cubicBezTo>
                    <a:pt x="11797" y="291600"/>
                    <a:pt x="-11369" y="138889"/>
                    <a:pt x="0" y="0"/>
                  </a:cubicBezTo>
                  <a:close/>
                </a:path>
              </a:pathLst>
            </a:custGeom>
            <a:noFill/>
            <a:ln w="63500">
              <a:solidFill>
                <a:srgbClr val="00B050"/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Titel 4">
              <a:extLst>
                <a:ext uri="{FF2B5EF4-FFF2-40B4-BE49-F238E27FC236}">
                  <a16:creationId xmlns:a16="http://schemas.microsoft.com/office/drawing/2014/main" id="{3418BE25-0B79-4216-A10A-E8C7F0E9A3E9}"/>
                </a:ext>
              </a:extLst>
            </p:cNvPr>
            <p:cNvSpPr txBox="1">
              <a:spLocks/>
            </p:cNvSpPr>
            <p:nvPr>
              <p:custDataLst>
                <p:custData r:id="rId2"/>
              </p:custDataLst>
            </p:nvPr>
          </p:nvSpPr>
          <p:spPr>
            <a:xfrm>
              <a:off x="7268909" y="5691129"/>
              <a:ext cx="5353841" cy="1281756"/>
            </a:xfrm>
            <a:prstGeom prst="rect">
              <a:avLst/>
            </a:prstGeom>
          </p:spPr>
          <p:txBody>
            <a:bodyPr lIns="0" tIns="0" rIns="0" bIns="0" anchor="ctr" anchorCtr="1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200" kern="1200" cap="all" baseline="0" dirty="0">
                  <a:solidFill>
                    <a:srgbClr val="711719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10000"/>
                </a:lnSpc>
              </a:pPr>
              <a:r>
                <a:rPr lang="de-DE" sz="2400" b="1">
                  <a:solidFill>
                    <a:srgbClr val="00B050"/>
                  </a:solidFill>
                  <a:latin typeface="the unseen" pitchFamily="2" charset="0"/>
                </a:rPr>
                <a:t>Team Advertising</a:t>
              </a:r>
            </a:p>
          </p:txBody>
        </p:sp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A502A097-37D6-ED4D-D62B-2D17B2D6CD24}"/>
              </a:ext>
            </a:extLst>
          </p:cNvPr>
          <p:cNvSpPr txBox="1"/>
          <p:nvPr/>
        </p:nvSpPr>
        <p:spPr>
          <a:xfrm>
            <a:off x="1615022" y="2175285"/>
            <a:ext cx="240633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>
                <a:latin typeface="Keno Marker" panose="02000503000000000000" pitchFamily="2" charset="0"/>
              </a:rPr>
              <a:t>Kommunikation: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latin typeface="Keno Marker" panose="02000503000000000000" pitchFamily="2" charset="0"/>
              </a:rPr>
              <a:t>URL-Parameter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latin typeface="Keno Marker" panose="02000503000000000000" pitchFamily="2" charset="0"/>
              </a:rPr>
              <a:t>Web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latin typeface="Keno Marker" panose="02000503000000000000" pitchFamily="2" charset="0"/>
              </a:rPr>
              <a:t>Custom Dom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latin typeface="Keno Marker" panose="02000503000000000000" pitchFamily="2" charset="0"/>
              </a:rPr>
              <a:t>Broadcast Channel</a:t>
            </a:r>
          </a:p>
        </p:txBody>
      </p:sp>
    </p:spTree>
    <p:extLst>
      <p:ext uri="{BB962C8B-B14F-4D97-AF65-F5344CB8AC3E}">
        <p14:creationId xmlns:p14="http://schemas.microsoft.com/office/powerpoint/2010/main" val="2230649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3846607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9A0F20F8-14D9-4979-9C17-0B56029C9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3268" y="2134201"/>
            <a:ext cx="2688569" cy="2651990"/>
          </a:xfrm>
          <a:prstGeom prst="rect">
            <a:avLst/>
          </a:prstGeom>
        </p:spPr>
      </p:pic>
      <p:sp>
        <p:nvSpPr>
          <p:cNvPr id="31" name="Titel 4">
            <a:extLst>
              <a:ext uri="{FF2B5EF4-FFF2-40B4-BE49-F238E27FC236}">
                <a16:creationId xmlns:a16="http://schemas.microsoft.com/office/drawing/2014/main" id="{6D189DF0-0B77-4B91-8638-867E29652BC6}"/>
              </a:ext>
            </a:extLst>
          </p:cNvPr>
          <p:cNvSpPr txBox="1">
            <a:spLocks/>
          </p:cNvSpPr>
          <p:nvPr/>
        </p:nvSpPr>
        <p:spPr>
          <a:xfrm>
            <a:off x="5085628" y="2765841"/>
            <a:ext cx="1738076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FF6C2F"/>
                </a:solidFill>
                <a:latin typeface="the unseen" pitchFamily="2" charset="0"/>
              </a:rPr>
              <a:t>Micro</a:t>
            </a:r>
          </a:p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FF6C2F"/>
                </a:solidFill>
                <a:latin typeface="the unseen" pitchFamily="2" charset="0"/>
              </a:rPr>
              <a:t>Frontend</a:t>
            </a:r>
          </a:p>
        </p:txBody>
      </p:sp>
      <p:pic>
        <p:nvPicPr>
          <p:cNvPr id="266" name="Grafik 265">
            <a:extLst>
              <a:ext uri="{FF2B5EF4-FFF2-40B4-BE49-F238E27FC236}">
                <a16:creationId xmlns:a16="http://schemas.microsoft.com/office/drawing/2014/main" id="{C48A157B-AE9D-4A21-A60B-04FA9E9D9B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279074">
            <a:off x="5907081" y="1628417"/>
            <a:ext cx="1707028" cy="1572904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D21BF272-5518-44E7-94D3-41AD2F0868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190222">
            <a:off x="3971353" y="1723531"/>
            <a:ext cx="1707028" cy="1572904"/>
          </a:xfrm>
          <a:prstGeom prst="rect">
            <a:avLst/>
          </a:prstGeom>
        </p:spPr>
      </p:pic>
      <p:sp>
        <p:nvSpPr>
          <p:cNvPr id="15" name="Titel 4">
            <a:extLst>
              <a:ext uri="{FF2B5EF4-FFF2-40B4-BE49-F238E27FC236}">
                <a16:creationId xmlns:a16="http://schemas.microsoft.com/office/drawing/2014/main" id="{2B51F2DF-7FBB-45F6-9B0D-B22085EB4821}"/>
              </a:ext>
            </a:extLst>
          </p:cNvPr>
          <p:cNvSpPr txBox="1">
            <a:spLocks/>
          </p:cNvSpPr>
          <p:nvPr>
            <p:custDataLst>
              <p:custData r:id="rId1"/>
            </p:custDataLst>
          </p:nvPr>
        </p:nvSpPr>
        <p:spPr>
          <a:xfrm>
            <a:off x="6135013" y="794955"/>
            <a:ext cx="2943843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E9F463"/>
                </a:solidFill>
                <a:latin typeface="the unseen" pitchFamily="2" charset="0"/>
              </a:rPr>
              <a:t>Layout</a:t>
            </a:r>
          </a:p>
        </p:txBody>
      </p:sp>
      <p:sp>
        <p:nvSpPr>
          <p:cNvPr id="17" name="Titel 4">
            <a:extLst>
              <a:ext uri="{FF2B5EF4-FFF2-40B4-BE49-F238E27FC236}">
                <a16:creationId xmlns:a16="http://schemas.microsoft.com/office/drawing/2014/main" id="{7067CABF-E9F0-4408-95D4-CBCCF6C89E49}"/>
              </a:ext>
            </a:extLst>
          </p:cNvPr>
          <p:cNvSpPr txBox="1">
            <a:spLocks/>
          </p:cNvSpPr>
          <p:nvPr>
            <p:custDataLst>
              <p:custData r:id="rId2"/>
            </p:custDataLst>
          </p:nvPr>
        </p:nvSpPr>
        <p:spPr>
          <a:xfrm>
            <a:off x="2715033" y="794956"/>
            <a:ext cx="2943843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2800" b="1" dirty="0">
                <a:solidFill>
                  <a:srgbClr val="E9F463"/>
                </a:solidFill>
                <a:latin typeface="the unseen" pitchFamily="2" charset="0"/>
              </a:rPr>
              <a:t>Components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E81048E-E712-D064-B928-29AABA9666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221540">
            <a:off x="6012682" y="3603522"/>
            <a:ext cx="1707028" cy="1572904"/>
          </a:xfrm>
          <a:prstGeom prst="rect">
            <a:avLst/>
          </a:prstGeom>
        </p:spPr>
      </p:pic>
      <p:sp>
        <p:nvSpPr>
          <p:cNvPr id="12" name="Titel 4">
            <a:extLst>
              <a:ext uri="{FF2B5EF4-FFF2-40B4-BE49-F238E27FC236}">
                <a16:creationId xmlns:a16="http://schemas.microsoft.com/office/drawing/2014/main" id="{90ACD1BF-4E50-7E48-5D4C-763102CB070C}"/>
              </a:ext>
            </a:extLst>
          </p:cNvPr>
          <p:cNvSpPr txBox="1">
            <a:spLocks/>
          </p:cNvSpPr>
          <p:nvPr>
            <p:custDataLst>
              <p:custData r:id="rId3"/>
            </p:custDataLst>
          </p:nvPr>
        </p:nvSpPr>
        <p:spPr>
          <a:xfrm>
            <a:off x="5871041" y="4749886"/>
            <a:ext cx="2943843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2800" b="1" dirty="0" err="1">
                <a:solidFill>
                  <a:srgbClr val="E9F463"/>
                </a:solidFill>
                <a:latin typeface="the unseen" pitchFamily="2" charset="0"/>
              </a:rPr>
              <a:t>DevOps</a:t>
            </a:r>
            <a:endParaRPr lang="de-DE" sz="2800" b="1" dirty="0">
              <a:solidFill>
                <a:srgbClr val="E9F463"/>
              </a:solidFill>
              <a:latin typeface="the unseen" pitchFamily="2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086E9E0-2C45-262A-4D99-B861AE468E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764326">
            <a:off x="4156828" y="3664952"/>
            <a:ext cx="1707028" cy="1572904"/>
          </a:xfrm>
          <a:prstGeom prst="rect">
            <a:avLst/>
          </a:prstGeom>
        </p:spPr>
      </p:pic>
      <p:sp>
        <p:nvSpPr>
          <p:cNvPr id="14" name="Titel 4">
            <a:extLst>
              <a:ext uri="{FF2B5EF4-FFF2-40B4-BE49-F238E27FC236}">
                <a16:creationId xmlns:a16="http://schemas.microsoft.com/office/drawing/2014/main" id="{482D7B1B-677F-2062-B0C7-94A5B456C5CD}"/>
              </a:ext>
            </a:extLst>
          </p:cNvPr>
          <p:cNvSpPr txBox="1">
            <a:spLocks/>
          </p:cNvSpPr>
          <p:nvPr>
            <p:custDataLst>
              <p:custData r:id="rId4"/>
            </p:custDataLst>
          </p:nvPr>
        </p:nvSpPr>
        <p:spPr>
          <a:xfrm>
            <a:off x="2598161" y="4666040"/>
            <a:ext cx="2943843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2800" b="1" dirty="0">
                <a:solidFill>
                  <a:srgbClr val="E9F463"/>
                </a:solidFill>
                <a:latin typeface="the unseen" pitchFamily="2" charset="0"/>
              </a:rPr>
              <a:t>Kommunikation</a:t>
            </a:r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B685FBBD-795F-4939-97A4-3B125B3F0676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76134" y="4991886"/>
            <a:ext cx="1911880" cy="94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45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2350" y="3972560"/>
            <a:ext cx="7346604" cy="995679"/>
          </a:xfrm>
          <a:prstGeom prst="rect">
            <a:avLst/>
          </a:prstGeom>
          <a:solidFill>
            <a:srgbClr val="525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err="1">
                <a:latin typeface="Bahnschrift SemiBold" panose="020B0502040204020203" pitchFamily="34" charset="0"/>
              </a:rPr>
              <a:t>Shared</a:t>
            </a:r>
            <a:r>
              <a:rPr lang="de-DE" sz="2000">
                <a:latin typeface="Bahnschrift SemiBold" panose="020B0502040204020203" pitchFamily="34" charset="0"/>
              </a:rPr>
              <a:t> Styling</a:t>
            </a:r>
          </a:p>
          <a:p>
            <a:pPr algn="ctr"/>
            <a:r>
              <a:rPr lang="de-DE">
                <a:latin typeface="Bahnschrift" panose="020B0502040204020203" pitchFamily="34" charset="0"/>
              </a:rPr>
              <a:t>(Colors, Fonts, ….)</a:t>
            </a:r>
          </a:p>
        </p:txBody>
      </p:sp>
      <p:grpSp>
        <p:nvGrpSpPr>
          <p:cNvPr id="16" name="Gruppieren 15"/>
          <p:cNvGrpSpPr/>
          <p:nvPr/>
        </p:nvGrpSpPr>
        <p:grpSpPr>
          <a:xfrm>
            <a:off x="1592350" y="1192784"/>
            <a:ext cx="2347884" cy="2558470"/>
            <a:chOff x="1592350" y="1192784"/>
            <a:chExt cx="2347884" cy="2558470"/>
          </a:xfrm>
        </p:grpSpPr>
        <p:sp>
          <p:nvSpPr>
            <p:cNvPr id="2" name="Rechteck 1"/>
            <p:cNvSpPr/>
            <p:nvPr/>
          </p:nvSpPr>
          <p:spPr>
            <a:xfrm>
              <a:off x="1592350" y="1771904"/>
              <a:ext cx="2347884" cy="1979350"/>
            </a:xfrm>
            <a:prstGeom prst="rect">
              <a:avLst/>
            </a:prstGeom>
            <a:solidFill>
              <a:srgbClr val="0058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52000" rtlCol="0" anchor="ctr"/>
            <a:lstStyle/>
            <a:p>
              <a:pPr algn="ctr"/>
              <a:r>
                <a:rPr lang="de-DE">
                  <a:latin typeface="Bahnschrift SemiBold" panose="020B0502040204020203" pitchFamily="34" charset="0"/>
                </a:rPr>
                <a:t>Micro</a:t>
              </a:r>
            </a:p>
            <a:p>
              <a:pPr algn="ctr"/>
              <a:r>
                <a:rPr lang="de-DE">
                  <a:latin typeface="Bahnschrift SemiBold" panose="020B0502040204020203" pitchFamily="34" charset="0"/>
                </a:rPr>
                <a:t>Frontend 1</a:t>
              </a:r>
            </a:p>
            <a:p>
              <a:pPr algn="ctr"/>
              <a:endParaRPr lang="de-DE">
                <a:latin typeface="Bahnschrift SemiBold" panose="020B0502040204020203" pitchFamily="34" charset="0"/>
              </a:endParaRPr>
            </a:p>
          </p:txBody>
        </p:sp>
        <p:sp>
          <p:nvSpPr>
            <p:cNvPr id="6" name="Rechteck 5"/>
            <p:cNvSpPr/>
            <p:nvPr/>
          </p:nvSpPr>
          <p:spPr>
            <a:xfrm>
              <a:off x="1592350" y="1192784"/>
              <a:ext cx="2347884" cy="579120"/>
            </a:xfrm>
            <a:prstGeom prst="rect">
              <a:avLst/>
            </a:prstGeom>
            <a:solidFill>
              <a:srgbClr val="00589A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latin typeface="Bahnschrift SemiBold" panose="020B0502040204020203" pitchFamily="34" charset="0"/>
                </a:rPr>
                <a:t>Micro</a:t>
              </a:r>
            </a:p>
            <a:p>
              <a:pPr algn="ctr"/>
              <a:r>
                <a:rPr lang="de-DE">
                  <a:latin typeface="Bahnschrift SemiBold" panose="020B0502040204020203" pitchFamily="34" charset="0"/>
                </a:rPr>
                <a:t>Service 1</a:t>
              </a:r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4091710" y="1192784"/>
            <a:ext cx="2347884" cy="2558470"/>
            <a:chOff x="4091710" y="1192784"/>
            <a:chExt cx="2347884" cy="2558470"/>
          </a:xfrm>
        </p:grpSpPr>
        <p:sp>
          <p:nvSpPr>
            <p:cNvPr id="3" name="Rechteck 2"/>
            <p:cNvSpPr/>
            <p:nvPr/>
          </p:nvSpPr>
          <p:spPr>
            <a:xfrm>
              <a:off x="4091710" y="1771904"/>
              <a:ext cx="2347884" cy="1979350"/>
            </a:xfrm>
            <a:prstGeom prst="rect">
              <a:avLst/>
            </a:prstGeom>
            <a:solidFill>
              <a:srgbClr val="1391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52000" rtlCol="0" anchor="ctr"/>
            <a:lstStyle/>
            <a:p>
              <a:pPr algn="ctr"/>
              <a:r>
                <a:rPr lang="de-DE">
                  <a:latin typeface="Bahnschrift SemiBold" panose="020B0502040204020203" pitchFamily="34" charset="0"/>
                </a:rPr>
                <a:t>Micro</a:t>
              </a:r>
            </a:p>
            <a:p>
              <a:pPr algn="ctr"/>
              <a:r>
                <a:rPr lang="de-DE">
                  <a:latin typeface="Bahnschrift SemiBold" panose="020B0502040204020203" pitchFamily="34" charset="0"/>
                </a:rPr>
                <a:t>Frontend 2</a:t>
              </a:r>
            </a:p>
            <a:p>
              <a:pPr algn="ctr"/>
              <a:endParaRPr lang="de-DE">
                <a:latin typeface="Bahnschrift SemiBold" panose="020B0502040204020203" pitchFamily="34" charset="0"/>
              </a:endParaRPr>
            </a:p>
          </p:txBody>
        </p:sp>
        <p:sp>
          <p:nvSpPr>
            <p:cNvPr id="7" name="Rechteck 6"/>
            <p:cNvSpPr/>
            <p:nvPr/>
          </p:nvSpPr>
          <p:spPr>
            <a:xfrm>
              <a:off x="4091710" y="1192784"/>
              <a:ext cx="2347884" cy="579120"/>
            </a:xfrm>
            <a:prstGeom prst="rect">
              <a:avLst/>
            </a:prstGeom>
            <a:solidFill>
              <a:srgbClr val="139143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latin typeface="Bahnschrift SemiBold" panose="020B0502040204020203" pitchFamily="34" charset="0"/>
                </a:rPr>
                <a:t>Micro</a:t>
              </a:r>
            </a:p>
            <a:p>
              <a:pPr algn="ctr"/>
              <a:r>
                <a:rPr lang="de-DE">
                  <a:latin typeface="Bahnschrift SemiBold" panose="020B0502040204020203" pitchFamily="34" charset="0"/>
                </a:rPr>
                <a:t>Service 2</a:t>
              </a:r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591070" y="1192784"/>
            <a:ext cx="2347884" cy="2558470"/>
            <a:chOff x="6591070" y="1192784"/>
            <a:chExt cx="2347884" cy="2558470"/>
          </a:xfrm>
        </p:grpSpPr>
        <p:sp>
          <p:nvSpPr>
            <p:cNvPr id="5" name="Rechteck 4"/>
            <p:cNvSpPr/>
            <p:nvPr/>
          </p:nvSpPr>
          <p:spPr>
            <a:xfrm>
              <a:off x="6591070" y="1771904"/>
              <a:ext cx="2347884" cy="1979350"/>
            </a:xfrm>
            <a:prstGeom prst="rect">
              <a:avLst/>
            </a:prstGeom>
            <a:solidFill>
              <a:srgbClr val="873C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52000" rtlCol="0" anchor="ctr"/>
            <a:lstStyle/>
            <a:p>
              <a:pPr algn="ctr"/>
              <a:r>
                <a:rPr lang="de-DE">
                  <a:latin typeface="Bahnschrift SemiBold" panose="020B0502040204020203" pitchFamily="34" charset="0"/>
                </a:rPr>
                <a:t>Micro</a:t>
              </a:r>
            </a:p>
            <a:p>
              <a:pPr algn="ctr"/>
              <a:r>
                <a:rPr lang="de-DE">
                  <a:latin typeface="Bahnschrift SemiBold" panose="020B0502040204020203" pitchFamily="34" charset="0"/>
                </a:rPr>
                <a:t>Frontend 3</a:t>
              </a:r>
            </a:p>
            <a:p>
              <a:pPr algn="ctr"/>
              <a:endParaRPr lang="de-DE">
                <a:latin typeface="Bahnschrift SemiBold" panose="020B0502040204020203" pitchFamily="34" charset="0"/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6591070" y="1192784"/>
              <a:ext cx="2347884" cy="579120"/>
            </a:xfrm>
            <a:prstGeom prst="rect">
              <a:avLst/>
            </a:prstGeom>
            <a:solidFill>
              <a:srgbClr val="873C94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latin typeface="Bahnschrift SemiBold" panose="020B0502040204020203" pitchFamily="34" charset="0"/>
                </a:rPr>
                <a:t>Micro</a:t>
              </a:r>
            </a:p>
            <a:p>
              <a:pPr algn="ctr"/>
              <a:r>
                <a:rPr lang="de-DE">
                  <a:latin typeface="Bahnschrift SemiBold" panose="020B0502040204020203" pitchFamily="34" charset="0"/>
                </a:rPr>
                <a:t>Service 3</a:t>
              </a:r>
            </a:p>
          </p:txBody>
        </p:sp>
      </p:grpSp>
      <p:sp>
        <p:nvSpPr>
          <p:cNvPr id="9" name="Rechteck 8"/>
          <p:cNvSpPr/>
          <p:nvPr/>
        </p:nvSpPr>
        <p:spPr>
          <a:xfrm>
            <a:off x="1592350" y="5090160"/>
            <a:ext cx="7346604" cy="995679"/>
          </a:xfrm>
          <a:prstGeom prst="rect">
            <a:avLst/>
          </a:prstGeom>
          <a:solidFill>
            <a:srgbClr val="525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err="1">
                <a:latin typeface="Bahnschrift SemiBold" panose="020B0502040204020203" pitchFamily="34" charset="0"/>
              </a:rPr>
              <a:t>Shared</a:t>
            </a:r>
            <a:r>
              <a:rPr lang="de-DE" sz="2000">
                <a:latin typeface="Bahnschrift SemiBold" panose="020B0502040204020203" pitchFamily="34" charset="0"/>
              </a:rPr>
              <a:t> Components</a:t>
            </a:r>
          </a:p>
          <a:p>
            <a:pPr algn="ctr"/>
            <a:r>
              <a:rPr lang="de-DE">
                <a:latin typeface="Bahnschrift" panose="020B0502040204020203" pitchFamily="34" charset="0"/>
              </a:rPr>
              <a:t>(Buttons, </a:t>
            </a:r>
            <a:r>
              <a:rPr lang="de-DE" err="1">
                <a:latin typeface="Bahnschrift" panose="020B0502040204020203" pitchFamily="34" charset="0"/>
              </a:rPr>
              <a:t>Slider</a:t>
            </a:r>
            <a:r>
              <a:rPr lang="de-DE">
                <a:latin typeface="Bahnschrift" panose="020B0502040204020203" pitchFamily="34" charset="0"/>
              </a:rPr>
              <a:t>, ….)</a:t>
            </a:r>
          </a:p>
        </p:txBody>
      </p:sp>
      <p:grpSp>
        <p:nvGrpSpPr>
          <p:cNvPr id="15" name="Gruppieren 14"/>
          <p:cNvGrpSpPr/>
          <p:nvPr/>
        </p:nvGrpSpPr>
        <p:grpSpPr>
          <a:xfrm>
            <a:off x="9144000" y="3972560"/>
            <a:ext cx="2069784" cy="2113279"/>
            <a:chOff x="9042400" y="3972560"/>
            <a:chExt cx="2069784" cy="2113279"/>
          </a:xfrm>
        </p:grpSpPr>
        <p:sp>
          <p:nvSpPr>
            <p:cNvPr id="10" name="Geschweifte Klammer rechts 9"/>
            <p:cNvSpPr/>
            <p:nvPr/>
          </p:nvSpPr>
          <p:spPr>
            <a:xfrm>
              <a:off x="9042400" y="3972560"/>
              <a:ext cx="436880" cy="2113279"/>
            </a:xfrm>
            <a:prstGeom prst="rightBrace">
              <a:avLst>
                <a:gd name="adj1" fmla="val 34047"/>
                <a:gd name="adj2" fmla="val 50000"/>
              </a:avLst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1" name="Textfeld 10"/>
            <p:cNvSpPr txBox="1"/>
            <p:nvPr/>
          </p:nvSpPr>
          <p:spPr>
            <a:xfrm>
              <a:off x="9733280" y="4562306"/>
              <a:ext cx="137890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>
                  <a:solidFill>
                    <a:schemeClr val="bg1">
                      <a:lumMod val="95000"/>
                    </a:schemeClr>
                  </a:solidFill>
                  <a:latin typeface="Bahnschrift SemiBold" panose="020B0502040204020203" pitchFamily="34" charset="0"/>
                </a:rPr>
                <a:t>Pattern</a:t>
              </a:r>
            </a:p>
            <a:p>
              <a:r>
                <a:rPr lang="de-DE" sz="2800">
                  <a:solidFill>
                    <a:schemeClr val="bg1">
                      <a:lumMod val="95000"/>
                    </a:schemeClr>
                  </a:solidFill>
                  <a:latin typeface="Bahnschrift SemiBold" panose="020B0502040204020203" pitchFamily="34" charset="0"/>
                </a:rPr>
                <a:t>Library</a:t>
              </a:r>
            </a:p>
          </p:txBody>
        </p:sp>
      </p:grpSp>
      <p:grpSp>
        <p:nvGrpSpPr>
          <p:cNvPr id="14" name="Gruppieren 13"/>
          <p:cNvGrpSpPr/>
          <p:nvPr/>
        </p:nvGrpSpPr>
        <p:grpSpPr>
          <a:xfrm>
            <a:off x="9144000" y="1192784"/>
            <a:ext cx="1499115" cy="2558470"/>
            <a:chOff x="9042400" y="1192784"/>
            <a:chExt cx="1499115" cy="2558470"/>
          </a:xfrm>
        </p:grpSpPr>
        <p:sp>
          <p:nvSpPr>
            <p:cNvPr id="12" name="Geschweifte Klammer rechts 11"/>
            <p:cNvSpPr/>
            <p:nvPr/>
          </p:nvSpPr>
          <p:spPr>
            <a:xfrm>
              <a:off x="9042400" y="1192784"/>
              <a:ext cx="436880" cy="2558470"/>
            </a:xfrm>
            <a:prstGeom prst="rightBrace">
              <a:avLst>
                <a:gd name="adj1" fmla="val 34047"/>
                <a:gd name="adj2" fmla="val 50000"/>
              </a:avLst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3" name="Textfeld 12"/>
            <p:cNvSpPr txBox="1"/>
            <p:nvPr/>
          </p:nvSpPr>
          <p:spPr>
            <a:xfrm>
              <a:off x="9733280" y="2207879"/>
              <a:ext cx="8082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>
                  <a:solidFill>
                    <a:schemeClr val="bg1">
                      <a:lumMod val="95000"/>
                    </a:schemeClr>
                  </a:solidFill>
                  <a:latin typeface="Bahnschrift SemiBold" panose="020B0502040204020203" pitchFamily="34" charset="0"/>
                </a:rPr>
                <a:t>App</a:t>
              </a:r>
            </a:p>
          </p:txBody>
        </p:sp>
      </p:grpSp>
      <p:sp>
        <p:nvSpPr>
          <p:cNvPr id="19" name="Rechteck 18"/>
          <p:cNvSpPr/>
          <p:nvPr/>
        </p:nvSpPr>
        <p:spPr>
          <a:xfrm>
            <a:off x="1592350" y="3158139"/>
            <a:ext cx="2347884" cy="593115"/>
          </a:xfrm>
          <a:prstGeom prst="rect">
            <a:avLst/>
          </a:prstGeom>
          <a:solidFill>
            <a:srgbClr val="5256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err="1">
                <a:latin typeface="Bahnschrift" panose="020B0502040204020203" pitchFamily="34" charset="0"/>
              </a:rPr>
              <a:t>Shared</a:t>
            </a:r>
            <a:r>
              <a:rPr lang="de-DE">
                <a:latin typeface="Bahnschrift" panose="020B0502040204020203" pitchFamily="34" charset="0"/>
              </a:rPr>
              <a:t> UI Package</a:t>
            </a:r>
            <a:endParaRPr lang="de-DE" sz="1600">
              <a:latin typeface="Bahnschrift" panose="020B0502040204020203" pitchFamily="34" charset="0"/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4091710" y="3158138"/>
            <a:ext cx="2347884" cy="593115"/>
          </a:xfrm>
          <a:prstGeom prst="rect">
            <a:avLst/>
          </a:prstGeom>
          <a:solidFill>
            <a:srgbClr val="5256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err="1">
                <a:latin typeface="Bahnschrift" panose="020B0502040204020203" pitchFamily="34" charset="0"/>
              </a:rPr>
              <a:t>Shared</a:t>
            </a:r>
            <a:r>
              <a:rPr lang="de-DE">
                <a:latin typeface="Bahnschrift" panose="020B0502040204020203" pitchFamily="34" charset="0"/>
              </a:rPr>
              <a:t> UI Package</a:t>
            </a:r>
            <a:endParaRPr lang="de-DE" sz="1600">
              <a:latin typeface="Bahnschrift" panose="020B0502040204020203" pitchFamily="34" charset="0"/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6591070" y="3158138"/>
            <a:ext cx="2347884" cy="593115"/>
          </a:xfrm>
          <a:prstGeom prst="rect">
            <a:avLst/>
          </a:prstGeom>
          <a:solidFill>
            <a:srgbClr val="5256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err="1">
                <a:latin typeface="Bahnschrift" panose="020B0502040204020203" pitchFamily="34" charset="0"/>
              </a:rPr>
              <a:t>Shared</a:t>
            </a:r>
            <a:r>
              <a:rPr lang="de-DE">
                <a:latin typeface="Bahnschrift" panose="020B0502040204020203" pitchFamily="34" charset="0"/>
              </a:rPr>
              <a:t> UI Package</a:t>
            </a:r>
            <a:endParaRPr lang="de-DE" sz="1600">
              <a:latin typeface="Bahnschrift" panose="020B0502040204020203" pitchFamily="34" charset="0"/>
            </a:endParaRPr>
          </a:p>
        </p:txBody>
      </p:sp>
      <p:sp>
        <p:nvSpPr>
          <p:cNvPr id="22" name="Titel 4">
            <a:extLst>
              <a:ext uri="{FF2B5EF4-FFF2-40B4-BE49-F238E27FC236}">
                <a16:creationId xmlns:a16="http://schemas.microsoft.com/office/drawing/2014/main" id="{9F6BDB59-1B3D-0560-B8F4-7FFFB992FADC}"/>
              </a:ext>
            </a:extLst>
          </p:cNvPr>
          <p:cNvSpPr txBox="1">
            <a:spLocks/>
          </p:cNvSpPr>
          <p:nvPr>
            <p:custDataLst>
              <p:custData r:id="rId1"/>
            </p:custDataLst>
          </p:nvPr>
        </p:nvSpPr>
        <p:spPr>
          <a:xfrm>
            <a:off x="3221247" y="361982"/>
            <a:ext cx="5353841" cy="1281756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b="1" dirty="0" err="1">
                <a:solidFill>
                  <a:srgbClr val="FFFF00"/>
                </a:solidFill>
                <a:latin typeface="the unseen" pitchFamily="2" charset="0"/>
              </a:rPr>
              <a:t>DevOps</a:t>
            </a:r>
            <a:endParaRPr lang="de-DE" b="1" dirty="0">
              <a:solidFill>
                <a:srgbClr val="FFFF00"/>
              </a:solidFill>
              <a:latin typeface="the unseen" pitchFamily="2" charset="0"/>
            </a:endParaRPr>
          </a:p>
          <a:p>
            <a:pPr algn="ctr">
              <a:lnSpc>
                <a:spcPct val="110000"/>
              </a:lnSpc>
            </a:pPr>
            <a:endParaRPr lang="de-DE" b="1" dirty="0">
              <a:solidFill>
                <a:srgbClr val="FF0000"/>
              </a:solidFill>
              <a:latin typeface="the unsee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82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55214-C64A-45BD-993F-710F530C5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Was wird benötigt?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094CFB-D6DA-43BB-AE1A-D3821E485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/>
              <a:t>Zentrales Repository </a:t>
            </a:r>
          </a:p>
          <a:p>
            <a:pPr marL="702900" lvl="1" indent="-342900"/>
            <a:r>
              <a:rPr lang="de-DE"/>
              <a:t>Wiederverwendbare Elemente (Komponenten, Styles, Assets, …)</a:t>
            </a:r>
          </a:p>
          <a:p>
            <a:pPr marL="702900" lvl="1" indent="-342900"/>
            <a:r>
              <a:rPr lang="de-DE"/>
              <a:t>Wer entwickelt neue Elemente?</a:t>
            </a:r>
          </a:p>
          <a:p>
            <a:pPr marL="702900" lvl="1" indent="-342900"/>
            <a:r>
              <a:rPr lang="de-DE"/>
              <a:t>Wie ist der Prozess?</a:t>
            </a:r>
          </a:p>
          <a:p>
            <a:r>
              <a:rPr lang="de-DE"/>
              <a:t>Verfügbarkeit</a:t>
            </a:r>
          </a:p>
          <a:p>
            <a:pPr marL="702900" lvl="1" indent="-342900"/>
            <a:r>
              <a:rPr lang="de-DE"/>
              <a:t>Bundling als Package</a:t>
            </a:r>
          </a:p>
          <a:p>
            <a:pPr marL="702900" lvl="1" indent="-342900"/>
            <a:r>
              <a:rPr lang="de-DE"/>
              <a:t>Versionierung</a:t>
            </a:r>
          </a:p>
          <a:p>
            <a:pPr marL="702900" lvl="1" indent="-342900"/>
            <a:r>
              <a:rPr lang="de-DE"/>
              <a:t>Releases</a:t>
            </a:r>
          </a:p>
          <a:p>
            <a:r>
              <a:rPr lang="de-DE"/>
              <a:t>Dokumentation</a:t>
            </a:r>
          </a:p>
          <a:p>
            <a:pPr marL="702900" lvl="1" indent="-342900"/>
            <a:r>
              <a:rPr lang="de-DE" err="1"/>
              <a:t>Testing</a:t>
            </a:r>
            <a:endParaRPr lang="de-DE"/>
          </a:p>
          <a:p>
            <a:pPr marL="702900" lvl="1" indent="-342900"/>
            <a:r>
              <a:rPr lang="de-DE"/>
              <a:t>Abnahme durch UI/UX</a:t>
            </a:r>
          </a:p>
          <a:p>
            <a:pPr marL="702900" lvl="1" indent="-342900"/>
            <a:r>
              <a:rPr lang="de-DE"/>
              <a:t>Guidelines für Entwickler</a:t>
            </a:r>
          </a:p>
        </p:txBody>
      </p:sp>
    </p:spTree>
    <p:extLst>
      <p:ext uri="{BB962C8B-B14F-4D97-AF65-F5344CB8AC3E}">
        <p14:creationId xmlns:p14="http://schemas.microsoft.com/office/powerpoint/2010/main" val="6638243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351943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D9E82BB-3583-4C97-9A4D-9BC7C0012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Bundling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927137-3EA6-476B-98A0-E2098FCE3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59410" lvl="1">
              <a:lnSpc>
                <a:spcPct val="120000"/>
              </a:lnSpc>
            </a:pPr>
            <a:r>
              <a:rPr lang="de-DE">
                <a:cs typeface="Segoe UI"/>
              </a:rPr>
              <a:t>In ein einzelnes JS-File </a:t>
            </a:r>
            <a:r>
              <a:rPr lang="de-DE" err="1">
                <a:cs typeface="Segoe UI"/>
              </a:rPr>
              <a:t>bundeln</a:t>
            </a:r>
            <a:endParaRPr lang="de-DE">
              <a:cs typeface="Segoe UI"/>
            </a:endParaRPr>
          </a:p>
          <a:p>
            <a:pPr marL="928210" lvl="2">
              <a:lnSpc>
                <a:spcPct val="120000"/>
              </a:lnSpc>
            </a:pPr>
            <a:r>
              <a:rPr lang="de-DE">
                <a:cs typeface="Segoe UI"/>
              </a:rPr>
              <a:t>Als </a:t>
            </a:r>
            <a:r>
              <a:rPr lang="de-DE" err="1">
                <a:cs typeface="Segoe UI"/>
              </a:rPr>
              <a:t>E</a:t>
            </a:r>
            <a:r>
              <a:rPr lang="de-DE" err="1"/>
              <a:t>CMAScript</a:t>
            </a:r>
            <a:r>
              <a:rPr lang="de-DE"/>
              <a:t> Module</a:t>
            </a:r>
            <a:endParaRPr lang="de-DE">
              <a:cs typeface="Segoe UI"/>
            </a:endParaRPr>
          </a:p>
          <a:p>
            <a:pPr marL="928210" lvl="2">
              <a:lnSpc>
                <a:spcPct val="120000"/>
              </a:lnSpc>
            </a:pPr>
            <a:r>
              <a:rPr lang="de-DE">
                <a:cs typeface="Segoe UI"/>
              </a:rPr>
              <a:t>Einbinden per </a:t>
            </a:r>
            <a:r>
              <a:rPr lang="de-DE" err="1">
                <a:cs typeface="Segoe UI"/>
              </a:rPr>
              <a:t>Script</a:t>
            </a:r>
            <a:r>
              <a:rPr lang="de-DE">
                <a:cs typeface="Segoe UI"/>
              </a:rPr>
              <a:t>-Tag</a:t>
            </a:r>
          </a:p>
          <a:p>
            <a:pPr marL="928210" lvl="2">
              <a:lnSpc>
                <a:spcPct val="120000"/>
              </a:lnSpc>
            </a:pPr>
            <a:r>
              <a:rPr lang="de-DE">
                <a:cs typeface="Segoe UI"/>
              </a:rPr>
              <a:t>Wird zur Laufzeit der App hinzugefügt</a:t>
            </a:r>
          </a:p>
          <a:p>
            <a:pPr marL="359410" lvl="1">
              <a:lnSpc>
                <a:spcPct val="120000"/>
              </a:lnSpc>
            </a:pPr>
            <a:r>
              <a:rPr lang="de-DE">
                <a:cs typeface="Segoe UI"/>
              </a:rPr>
              <a:t>In mehreren Files </a:t>
            </a:r>
            <a:r>
              <a:rPr lang="de-DE" err="1">
                <a:cs typeface="Segoe UI"/>
              </a:rPr>
              <a:t>bundeln</a:t>
            </a:r>
            <a:endParaRPr lang="de-DE">
              <a:cs typeface="Segoe UI"/>
            </a:endParaRPr>
          </a:p>
          <a:p>
            <a:pPr marL="928210" lvl="2">
              <a:lnSpc>
                <a:spcPct val="120000"/>
              </a:lnSpc>
            </a:pPr>
            <a:r>
              <a:rPr lang="de-DE">
                <a:cs typeface="Segoe UI"/>
                <a:sym typeface="Wingdings" panose="05000000000000000000" pitchFamily="2" charset="2"/>
              </a:rPr>
              <a:t>Als NPM Package publishen</a:t>
            </a:r>
          </a:p>
          <a:p>
            <a:pPr marL="928210" lvl="2">
              <a:lnSpc>
                <a:spcPct val="120000"/>
              </a:lnSpc>
            </a:pPr>
            <a:r>
              <a:rPr lang="de-DE">
                <a:cs typeface="Segoe UI"/>
              </a:rPr>
              <a:t>Einbinden als versioniertes Package</a:t>
            </a:r>
          </a:p>
          <a:p>
            <a:pPr marL="928210" lvl="2">
              <a:lnSpc>
                <a:spcPct val="120000"/>
              </a:lnSpc>
            </a:pPr>
            <a:r>
              <a:rPr lang="de-DE">
                <a:cs typeface="Segoe UI"/>
                <a:sym typeface="Wingdings" panose="05000000000000000000" pitchFamily="2" charset="2"/>
              </a:rPr>
              <a:t>Wird beim Kompilieren der App hinzugefügt</a:t>
            </a:r>
          </a:p>
          <a:p>
            <a:pPr marL="928210" lvl="2">
              <a:lnSpc>
                <a:spcPct val="120000"/>
              </a:lnSpc>
            </a:pPr>
            <a:r>
              <a:rPr lang="de-DE">
                <a:cs typeface="Segoe UI"/>
                <a:sym typeface="Wingdings" panose="05000000000000000000" pitchFamily="2" charset="2"/>
              </a:rPr>
              <a:t>Erlaubt </a:t>
            </a:r>
            <a:r>
              <a:rPr lang="de-DE" err="1">
                <a:cs typeface="Segoe UI"/>
                <a:sym typeface="Wingdings" panose="05000000000000000000" pitchFamily="2" charset="2"/>
              </a:rPr>
              <a:t>Tree-shaking</a:t>
            </a:r>
            <a:endParaRPr lang="de-DE">
              <a:cs typeface="Segoe UI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26221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E470DCE5-56FC-4F1E-8B6A-6871A5A2CB33}"/>
              </a:ext>
            </a:extLst>
          </p:cNvPr>
          <p:cNvSpPr/>
          <p:nvPr/>
        </p:nvSpPr>
        <p:spPr>
          <a:xfrm>
            <a:off x="0" y="1637982"/>
            <a:ext cx="12192000" cy="4351338"/>
          </a:xfrm>
          <a:prstGeom prst="rect">
            <a:avLst/>
          </a:prstGeom>
          <a:solidFill>
            <a:srgbClr val="2B3A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164390-8B37-46B3-9B19-3A8163E0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Bundling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07AA46FA-6A7A-46B7-891D-EF47372DB2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83"/>
          <a:stretch/>
        </p:blipFill>
        <p:spPr>
          <a:xfrm>
            <a:off x="1117246" y="1672431"/>
            <a:ext cx="9957508" cy="4282440"/>
          </a:xfr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68FBFBF-4956-4599-81F4-C97E819C436B}"/>
              </a:ext>
            </a:extLst>
          </p:cNvPr>
          <p:cNvSpPr txBox="1"/>
          <p:nvPr/>
        </p:nvSpPr>
        <p:spPr>
          <a:xfrm>
            <a:off x="10043093" y="6431280"/>
            <a:ext cx="2063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>
                <a:hlinkClick r:id="rId3"/>
              </a:rPr>
              <a:t>https://webpack.js.org/</a:t>
            </a:r>
            <a:r>
              <a:rPr lang="de-DE" sz="1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764638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27" descr="Ein Bild, das Boden enthält.&#10;&#10;Automatisch generierte Beschreibung">
            <a:extLst>
              <a:ext uri="{FF2B5EF4-FFF2-40B4-BE49-F238E27FC236}">
                <a16:creationId xmlns:a16="http://schemas.microsoft.com/office/drawing/2014/main" id="{2C351710-5CD4-4D46-83BD-4DC9616AB0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0461"/>
          <a:stretch/>
        </p:blipFill>
        <p:spPr>
          <a:xfrm>
            <a:off x="-1" y="-26336"/>
            <a:ext cx="14686583" cy="6884336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13FFA606-B8F4-4048-8B76-326E8BFCF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400" b="1">
                <a:solidFill>
                  <a:srgbClr val="FFFF00"/>
                </a:solidFill>
                <a:latin typeface="the unseen" pitchFamily="2" charset="0"/>
              </a:rPr>
              <a:t>Micro </a:t>
            </a:r>
            <a:r>
              <a:rPr lang="de-DE" sz="4400" b="1" err="1">
                <a:solidFill>
                  <a:srgbClr val="FFFF00"/>
                </a:solidFill>
                <a:latin typeface="the unseen" pitchFamily="2" charset="0"/>
              </a:rPr>
              <a:t>Frontends</a:t>
            </a:r>
            <a:endParaRPr lang="de-DE" sz="4400" b="1">
              <a:solidFill>
                <a:srgbClr val="FFFF00"/>
              </a:solidFill>
              <a:latin typeface="the unseen" pitchFamily="2" charset="0"/>
            </a:endParaRP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5BF5E4C-C46E-4E26-9ACC-4509E92F9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sz="3600" cap="none">
              <a:solidFill>
                <a:srgbClr val="E9F463"/>
              </a:solidFill>
              <a:latin typeface="the unseen" pitchFamily="2" charset="0"/>
            </a:endParaRP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9D6779C9-6B9E-4382-8E45-FFE049F80F42}"/>
              </a:ext>
            </a:extLst>
          </p:cNvPr>
          <p:cNvGrpSpPr>
            <a:grpSpLocks noChangeAspect="1"/>
          </p:cNvGrpSpPr>
          <p:nvPr/>
        </p:nvGrpSpPr>
        <p:grpSpPr>
          <a:xfrm rot="21480000">
            <a:off x="4427972" y="2844543"/>
            <a:ext cx="3824202" cy="3336222"/>
            <a:chOff x="4289130" y="3205951"/>
            <a:chExt cx="3320697" cy="2969866"/>
          </a:xfrm>
        </p:grpSpPr>
        <p:pic>
          <p:nvPicPr>
            <p:cNvPr id="26" name="Picture 2" descr="Hinweis, Post It, Erinnerung, Kurznotiz, Gelb, Büro">
              <a:extLst>
                <a:ext uri="{FF2B5EF4-FFF2-40B4-BE49-F238E27FC236}">
                  <a16:creationId xmlns:a16="http://schemas.microsoft.com/office/drawing/2014/main" id="{73813186-A165-4FB5-91DE-131BE64393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5348" y="3205951"/>
              <a:ext cx="3254479" cy="2969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A460306A-2198-46E8-B417-8D1B490C102A}"/>
                </a:ext>
              </a:extLst>
            </p:cNvPr>
            <p:cNvSpPr/>
            <p:nvPr/>
          </p:nvSpPr>
          <p:spPr>
            <a:xfrm>
              <a:off x="4289130" y="3495537"/>
              <a:ext cx="3254479" cy="21233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spcAft>
                  <a:spcPts val="600"/>
                </a:spcAft>
              </a:pPr>
              <a:r>
                <a:rPr lang="de-DE" sz="2400" b="1">
                  <a:solidFill>
                    <a:schemeClr val="accent1">
                      <a:lumMod val="75000"/>
                    </a:schemeClr>
                  </a:solidFill>
                  <a:latin typeface="the unseen" pitchFamily="2" charset="0"/>
                </a:rPr>
                <a:t>ZIELE</a:t>
              </a:r>
            </a:p>
            <a:p>
              <a:pPr lvl="0" algn="ctr"/>
              <a:endParaRPr lang="de-DE" sz="1000" b="1">
                <a:solidFill>
                  <a:srgbClr val="4060BF"/>
                </a:solidFill>
                <a:latin typeface="the unseen" pitchFamily="2" charset="0"/>
              </a:endParaRPr>
            </a:p>
            <a:p>
              <a:pPr marL="800100" lvl="1" indent="-342900">
                <a:spcAft>
                  <a:spcPts val="600"/>
                </a:spcAft>
                <a:buClr>
                  <a:srgbClr val="0070C0"/>
                </a:buClr>
                <a:buFont typeface="the unseen" pitchFamily="2" charset="0"/>
                <a:buChar char="*"/>
              </a:pPr>
              <a:r>
                <a:rPr lang="de-DE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the unseen" pitchFamily="2" charset="0"/>
                </a:rPr>
                <a:t>Team Aufteilung</a:t>
              </a:r>
            </a:p>
            <a:p>
              <a:pPr marL="800100" lvl="1" indent="-342900">
                <a:spcAft>
                  <a:spcPts val="600"/>
                </a:spcAft>
                <a:buClr>
                  <a:srgbClr val="0070C0"/>
                </a:buClr>
                <a:buFont typeface="the unseen" pitchFamily="2" charset="0"/>
                <a:buChar char="*"/>
              </a:pPr>
              <a:r>
                <a:rPr lang="de-DE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the unseen" pitchFamily="2" charset="0"/>
                </a:rPr>
                <a:t>Autonome </a:t>
              </a:r>
              <a:r>
                <a:rPr lang="de-DE" sz="20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he unseen" pitchFamily="2" charset="0"/>
                </a:rPr>
                <a:t>Deployments</a:t>
              </a:r>
              <a:endParaRPr lang="de-DE" sz="2000">
                <a:solidFill>
                  <a:schemeClr val="tx1">
                    <a:lumMod val="65000"/>
                    <a:lumOff val="35000"/>
                  </a:schemeClr>
                </a:solidFill>
                <a:latin typeface="the unseen" pitchFamily="2" charset="0"/>
              </a:endParaRPr>
            </a:p>
            <a:p>
              <a:pPr marL="800100" lvl="1" indent="-342900">
                <a:spcAft>
                  <a:spcPts val="600"/>
                </a:spcAft>
                <a:buClr>
                  <a:srgbClr val="0070C0"/>
                </a:buClr>
                <a:buFont typeface="the unseen" pitchFamily="2" charset="0"/>
                <a:buChar char="*"/>
              </a:pPr>
              <a:r>
                <a:rPr lang="de-DE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the unseen" pitchFamily="2" charset="0"/>
                </a:rPr>
                <a:t>Flexible Komposition</a:t>
              </a:r>
              <a:br>
                <a:rPr lang="de-DE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the unseen" pitchFamily="2" charset="0"/>
                </a:rPr>
              </a:br>
              <a:r>
                <a:rPr lang="de-DE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the unseen" pitchFamily="2" charset="0"/>
                </a:rPr>
                <a:t>in unterschiedlichen Designs</a:t>
              </a:r>
            </a:p>
          </p:txBody>
        </p:sp>
      </p:grpSp>
      <p:pic>
        <p:nvPicPr>
          <p:cNvPr id="2056" name="Picture 8">
            <a:extLst>
              <a:ext uri="{FF2B5EF4-FFF2-40B4-BE49-F238E27FC236}">
                <a16:creationId xmlns:a16="http://schemas.microsoft.com/office/drawing/2014/main" id="{DEA1E485-C31B-4A4B-8AAD-03B6F03276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5" t="9546" r="3907" b="50488"/>
          <a:stretch/>
        </p:blipFill>
        <p:spPr bwMode="auto">
          <a:xfrm rot="20726466">
            <a:off x="12417022" y="-2481456"/>
            <a:ext cx="589613" cy="1097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650x868 Hand Painted Samsung Mobile Phone Desktop Line Drawing, Phone - Mobile Drawing">
            <a:extLst>
              <a:ext uri="{FF2B5EF4-FFF2-40B4-BE49-F238E27FC236}">
                <a16:creationId xmlns:a16="http://schemas.microsoft.com/office/drawing/2014/main" id="{BE9E71BB-D5D2-43CE-BD54-4102C8537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72787">
            <a:off x="8716099" y="-3445484"/>
            <a:ext cx="895586" cy="119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289A9F29-85F1-4F47-B162-CA48AB49405D}"/>
              </a:ext>
            </a:extLst>
          </p:cNvPr>
          <p:cNvGrpSpPr>
            <a:grpSpLocks noChangeAspect="1"/>
          </p:cNvGrpSpPr>
          <p:nvPr/>
        </p:nvGrpSpPr>
        <p:grpSpPr>
          <a:xfrm rot="21360000">
            <a:off x="7989783" y="2569869"/>
            <a:ext cx="3905193" cy="3336222"/>
            <a:chOff x="8259598" y="2455244"/>
            <a:chExt cx="3391024" cy="2969866"/>
          </a:xfrm>
        </p:grpSpPr>
        <p:pic>
          <p:nvPicPr>
            <p:cNvPr id="20" name="Picture 2" descr="Hinweis, Post It, Erinnerung, Kurznotiz, Gelb, Büro">
              <a:extLst>
                <a:ext uri="{FF2B5EF4-FFF2-40B4-BE49-F238E27FC236}">
                  <a16:creationId xmlns:a16="http://schemas.microsoft.com/office/drawing/2014/main" id="{772A4568-5737-4AA2-AFD7-CDE3F54C57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6143" y="2455244"/>
              <a:ext cx="3254479" cy="2969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24F9805A-1DFB-4E15-AFFA-BE3853AFE2FA}"/>
                </a:ext>
              </a:extLst>
            </p:cNvPr>
            <p:cNvSpPr/>
            <p:nvPr/>
          </p:nvSpPr>
          <p:spPr>
            <a:xfrm>
              <a:off x="8259598" y="2688992"/>
              <a:ext cx="3254479" cy="24658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spcAft>
                  <a:spcPts val="600"/>
                </a:spcAft>
              </a:pPr>
              <a:r>
                <a:rPr lang="de-DE" sz="2400" b="1">
                  <a:solidFill>
                    <a:schemeClr val="accent1">
                      <a:lumMod val="75000"/>
                    </a:schemeClr>
                  </a:solidFill>
                  <a:latin typeface="the unseen" pitchFamily="2" charset="0"/>
                </a:rPr>
                <a:t>  VORAUSSETZUNGEN</a:t>
              </a:r>
            </a:p>
            <a:p>
              <a:pPr lvl="0" algn="ctr"/>
              <a:endParaRPr lang="de-DE" sz="400" b="1">
                <a:solidFill>
                  <a:srgbClr val="4060BF"/>
                </a:solidFill>
                <a:latin typeface="the unseen" pitchFamily="2" charset="0"/>
              </a:endParaRPr>
            </a:p>
            <a:p>
              <a:pPr marL="800100" lvl="1" indent="-342900">
                <a:spcAft>
                  <a:spcPts val="600"/>
                </a:spcAft>
                <a:buClr>
                  <a:srgbClr val="0070C0"/>
                </a:buClr>
                <a:buFont typeface="the unseen" pitchFamily="2" charset="0"/>
                <a:buChar char="*"/>
              </a:pPr>
              <a:r>
                <a:rPr lang="de-DE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the unseen" pitchFamily="2" charset="0"/>
                </a:rPr>
                <a:t>Cross Funktionale Teams</a:t>
              </a:r>
            </a:p>
            <a:p>
              <a:pPr marL="800100" lvl="1" indent="-342900">
                <a:spcAft>
                  <a:spcPts val="600"/>
                </a:spcAft>
                <a:buClr>
                  <a:srgbClr val="0070C0"/>
                </a:buClr>
                <a:buFont typeface="the unseen" pitchFamily="2" charset="0"/>
                <a:buChar char="*"/>
              </a:pPr>
              <a:r>
                <a:rPr lang="de-DE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the unseen" pitchFamily="2" charset="0"/>
                </a:rPr>
                <a:t>Vertikaler Team Schnitt</a:t>
              </a:r>
            </a:p>
            <a:p>
              <a:pPr marL="800100" lvl="1" indent="-342900">
                <a:spcAft>
                  <a:spcPts val="600"/>
                </a:spcAft>
                <a:buClr>
                  <a:srgbClr val="0070C0"/>
                </a:buClr>
                <a:buFont typeface="the unseen" pitchFamily="2" charset="0"/>
                <a:buChar char="*"/>
              </a:pPr>
              <a:r>
                <a:rPr lang="de-DE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the unseen" pitchFamily="2" charset="0"/>
                </a:rPr>
                <a:t>Unabhängige </a:t>
              </a:r>
              <a:r>
                <a:rPr lang="de-DE" sz="20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he unseen" pitchFamily="2" charset="0"/>
                </a:rPr>
                <a:t>Deployment</a:t>
              </a:r>
              <a:r>
                <a:rPr lang="de-DE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the unseen" pitchFamily="2" charset="0"/>
                </a:rPr>
                <a:t> Pipelines</a:t>
              </a:r>
            </a:p>
            <a:p>
              <a:pPr marL="800100" lvl="1" indent="-342900">
                <a:spcAft>
                  <a:spcPts val="600"/>
                </a:spcAft>
                <a:buClr>
                  <a:srgbClr val="0070C0"/>
                </a:buClr>
                <a:buFont typeface="the unseen" pitchFamily="2" charset="0"/>
                <a:buChar char="*"/>
              </a:pPr>
              <a:r>
                <a:rPr lang="de-DE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the unseen" pitchFamily="2" charset="0"/>
                </a:rPr>
                <a:t>Team-übergreifende Organisation des Designs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312060B-3145-4B92-A6D1-0806708C1047}"/>
              </a:ext>
            </a:extLst>
          </p:cNvPr>
          <p:cNvGrpSpPr>
            <a:grpSpLocks noChangeAspect="1"/>
          </p:cNvGrpSpPr>
          <p:nvPr/>
        </p:nvGrpSpPr>
        <p:grpSpPr>
          <a:xfrm rot="180000">
            <a:off x="752243" y="2696496"/>
            <a:ext cx="3772271" cy="3336221"/>
            <a:chOff x="385586" y="1383943"/>
            <a:chExt cx="3275603" cy="2969866"/>
          </a:xfrm>
        </p:grpSpPr>
        <p:pic>
          <p:nvPicPr>
            <p:cNvPr id="23" name="Picture 2" descr="Hinweis, Post It, Erinnerung, Kurznotiz, Gelb, Büro">
              <a:extLst>
                <a:ext uri="{FF2B5EF4-FFF2-40B4-BE49-F238E27FC236}">
                  <a16:creationId xmlns:a16="http://schemas.microsoft.com/office/drawing/2014/main" id="{DDF7AAF5-B56C-4255-BD51-25D5558347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06711" y="1383943"/>
              <a:ext cx="3254478" cy="2969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D3B693BB-89E9-4F73-949D-700532CD1166}"/>
                </a:ext>
              </a:extLst>
            </p:cNvPr>
            <p:cNvSpPr/>
            <p:nvPr/>
          </p:nvSpPr>
          <p:spPr>
            <a:xfrm>
              <a:off x="385586" y="1689354"/>
              <a:ext cx="3254479" cy="25480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spcAft>
                  <a:spcPts val="600"/>
                </a:spcAft>
              </a:pPr>
              <a:r>
                <a:rPr lang="de-DE" sz="2400" b="1">
                  <a:solidFill>
                    <a:schemeClr val="accent1">
                      <a:lumMod val="75000"/>
                    </a:schemeClr>
                  </a:solidFill>
                  <a:latin typeface="the unseen" pitchFamily="2" charset="0"/>
                </a:rPr>
                <a:t>HERAUSFORDERUNGEN</a:t>
              </a:r>
            </a:p>
            <a:p>
              <a:pPr lvl="0" algn="ctr"/>
              <a:endParaRPr lang="de-DE" sz="1000" b="1">
                <a:solidFill>
                  <a:srgbClr val="4060BF"/>
                </a:solidFill>
                <a:latin typeface="the unseen" pitchFamily="2" charset="0"/>
              </a:endParaRPr>
            </a:p>
            <a:p>
              <a:pPr marL="800100" lvl="1" indent="-342900">
                <a:spcAft>
                  <a:spcPts val="600"/>
                </a:spcAft>
                <a:buClr>
                  <a:srgbClr val="0070C0"/>
                </a:buClr>
                <a:buFont typeface="the unseen" pitchFamily="2" charset="0"/>
                <a:buChar char="*"/>
              </a:pPr>
              <a:r>
                <a:rPr lang="de-DE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the unseen" pitchFamily="2" charset="0"/>
                </a:rPr>
                <a:t>Große Web Projekte</a:t>
              </a:r>
            </a:p>
            <a:p>
              <a:pPr marL="800100" lvl="1" indent="-342900">
                <a:spcAft>
                  <a:spcPts val="600"/>
                </a:spcAft>
                <a:buClr>
                  <a:srgbClr val="0070C0"/>
                </a:buClr>
                <a:buFont typeface="the unseen" pitchFamily="2" charset="0"/>
                <a:buChar char="*"/>
              </a:pPr>
              <a:r>
                <a:rPr lang="de-DE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the unseen" pitchFamily="2" charset="0"/>
                </a:rPr>
                <a:t>Kommunikation</a:t>
              </a:r>
              <a:br>
                <a:rPr lang="de-DE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the unseen" pitchFamily="2" charset="0"/>
                </a:rPr>
              </a:br>
              <a:r>
                <a:rPr lang="de-DE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the unseen" pitchFamily="2" charset="0"/>
                </a:rPr>
                <a:t>zwischen den Teams</a:t>
              </a:r>
            </a:p>
            <a:p>
              <a:pPr marL="800100" lvl="1" indent="-342900">
                <a:spcAft>
                  <a:spcPts val="600"/>
                </a:spcAft>
                <a:buClr>
                  <a:srgbClr val="0070C0"/>
                </a:buClr>
                <a:buFont typeface="the unseen" pitchFamily="2" charset="0"/>
                <a:buChar char="*"/>
              </a:pPr>
              <a:r>
                <a:rPr lang="de-DE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the unseen" pitchFamily="2" charset="0"/>
                </a:rPr>
                <a:t>Abhängigkeiten beim </a:t>
              </a:r>
              <a:r>
                <a:rPr lang="de-DE" sz="20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he unseen" pitchFamily="2" charset="0"/>
                </a:rPr>
                <a:t>Deployment</a:t>
              </a:r>
              <a:endParaRPr lang="de-DE" sz="2000">
                <a:solidFill>
                  <a:schemeClr val="tx1">
                    <a:lumMod val="65000"/>
                    <a:lumOff val="35000"/>
                  </a:schemeClr>
                </a:solidFill>
                <a:latin typeface="the unseen" pitchFamily="2" charset="0"/>
              </a:endParaRPr>
            </a:p>
            <a:p>
              <a:pPr lvl="0" algn="ctr">
                <a:spcAft>
                  <a:spcPts val="600"/>
                </a:spcAft>
              </a:pPr>
              <a:endParaRPr lang="de-DE" sz="2000">
                <a:solidFill>
                  <a:schemeClr val="bg1">
                    <a:lumMod val="50000"/>
                  </a:schemeClr>
                </a:solidFill>
                <a:latin typeface="the unseen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452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 decel="100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400" decel="10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4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 decel="100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2BD4879-44A7-4D51-B44B-8EFBD572C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	</a:t>
            </a:r>
            <a:r>
              <a:rPr lang="de-DE" err="1"/>
              <a:t>Webpack</a:t>
            </a:r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3AE947C-8C9D-45A1-B671-1B652C97E8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342"/>
          <a:stretch/>
        </p:blipFill>
        <p:spPr>
          <a:xfrm>
            <a:off x="838200" y="626348"/>
            <a:ext cx="823756" cy="923766"/>
          </a:xfrm>
          <a:prstGeom prst="rect">
            <a:avLst/>
          </a:prstGeom>
        </p:spPr>
      </p:pic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6B05E6E6-57BF-455E-AA5E-BEFA520AE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79720" cy="4351338"/>
          </a:xfrm>
        </p:spPr>
        <p:txBody>
          <a:bodyPr>
            <a:normAutofit/>
          </a:bodyPr>
          <a:lstStyle/>
          <a:p>
            <a:pPr marL="702900" lvl="1" indent="-342900">
              <a:lnSpc>
                <a:spcPct val="120000"/>
              </a:lnSpc>
            </a:pPr>
            <a:r>
              <a:rPr lang="de-DE"/>
              <a:t>Meistgenutzter </a:t>
            </a:r>
            <a:r>
              <a:rPr lang="de-DE" err="1"/>
              <a:t>Bundler</a:t>
            </a:r>
            <a:r>
              <a:rPr lang="de-DE"/>
              <a:t> im Einsatz bei Create </a:t>
            </a:r>
            <a:r>
              <a:rPr lang="de-DE" err="1"/>
              <a:t>React</a:t>
            </a:r>
            <a:r>
              <a:rPr lang="de-DE"/>
              <a:t> App, Angular CLI und weiteren Frameworks</a:t>
            </a:r>
          </a:p>
          <a:p>
            <a:pPr marL="702900" lvl="1" indent="-342900">
              <a:lnSpc>
                <a:spcPct val="120000"/>
              </a:lnSpc>
            </a:pPr>
            <a:endParaRPr lang="de-DE"/>
          </a:p>
          <a:p>
            <a:pPr marL="702900" lvl="1" indent="-342900">
              <a:lnSpc>
                <a:spcPct val="120000"/>
              </a:lnSpc>
            </a:pPr>
            <a:r>
              <a:rPr lang="de-DE"/>
              <a:t>Wenig out-</a:t>
            </a:r>
            <a:r>
              <a:rPr lang="de-DE" err="1"/>
              <a:t>of</a:t>
            </a:r>
            <a:r>
              <a:rPr lang="de-DE"/>
              <a:t>-</a:t>
            </a:r>
            <a:r>
              <a:rPr lang="de-DE" err="1"/>
              <a:t>the</a:t>
            </a:r>
            <a:r>
              <a:rPr lang="de-DE"/>
              <a:t>-box - dafür weitreichenden Support durch Plugins (macht die </a:t>
            </a:r>
            <a:r>
              <a:rPr lang="de-DE" err="1"/>
              <a:t>Config</a:t>
            </a:r>
            <a:r>
              <a:rPr lang="de-DE"/>
              <a:t> sehr komplex)</a:t>
            </a:r>
          </a:p>
          <a:p>
            <a:pPr marL="702900" lvl="1" indent="-342900">
              <a:lnSpc>
                <a:spcPct val="120000"/>
              </a:lnSpc>
            </a:pPr>
            <a:endParaRPr lang="de-DE"/>
          </a:p>
          <a:p>
            <a:pPr marL="702900" lvl="1" indent="-342900">
              <a:lnSpc>
                <a:spcPct val="120000"/>
              </a:lnSpc>
            </a:pPr>
            <a:r>
              <a:rPr lang="de-DE"/>
              <a:t>Sehr langer </a:t>
            </a:r>
            <a:r>
              <a:rPr lang="de-DE" err="1"/>
              <a:t>Buildprozess</a:t>
            </a:r>
            <a:endParaRPr lang="de-DE" sz="900"/>
          </a:p>
        </p:txBody>
      </p:sp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CEEAF9C1-7861-4BB6-B035-8EDA066E7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639" y="595115"/>
            <a:ext cx="4223043" cy="566776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CC55C1C3-716E-494E-A02E-311B51B159B8}"/>
              </a:ext>
            </a:extLst>
          </p:cNvPr>
          <p:cNvSpPr txBox="1"/>
          <p:nvPr/>
        </p:nvSpPr>
        <p:spPr>
          <a:xfrm>
            <a:off x="10043093" y="6431280"/>
            <a:ext cx="2063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>
                <a:hlinkClick r:id="rId4"/>
              </a:rPr>
              <a:t>https://webpack.js.org/</a:t>
            </a:r>
            <a:r>
              <a:rPr lang="de-DE" sz="1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5305048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760456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2BD4879-44A7-4D51-B44B-8EFBD572C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	ESBUILD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6B05E6E6-57BF-455E-AA5E-BEFA520AE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79720" cy="4351338"/>
          </a:xfrm>
        </p:spPr>
        <p:txBody>
          <a:bodyPr>
            <a:normAutofit/>
          </a:bodyPr>
          <a:lstStyle/>
          <a:p>
            <a:pPr marL="702900" lvl="1" indent="-342900">
              <a:lnSpc>
                <a:spcPct val="110000"/>
              </a:lnSpc>
            </a:pPr>
            <a:r>
              <a:rPr lang="de-DE" cap="none">
                <a:solidFill>
                  <a:schemeClr val="tx1"/>
                </a:solidFill>
              </a:rPr>
              <a:t>10x-100x schneller als andere </a:t>
            </a:r>
            <a:r>
              <a:rPr lang="de-DE" cap="none" err="1">
                <a:solidFill>
                  <a:schemeClr val="tx1"/>
                </a:solidFill>
              </a:rPr>
              <a:t>Buildtools</a:t>
            </a:r>
            <a:r>
              <a:rPr lang="de-DE"/>
              <a:t> </a:t>
            </a:r>
            <a:r>
              <a:rPr lang="de-DE" cap="none">
                <a:solidFill>
                  <a:schemeClr val="tx1"/>
                </a:solidFill>
              </a:rPr>
              <a:t>wie </a:t>
            </a:r>
            <a:r>
              <a:rPr lang="de-DE" cap="none" err="1">
                <a:solidFill>
                  <a:schemeClr val="tx1"/>
                </a:solidFill>
              </a:rPr>
              <a:t>Webpack</a:t>
            </a:r>
            <a:r>
              <a:rPr lang="de-DE" cap="none">
                <a:solidFill>
                  <a:schemeClr val="tx1"/>
                </a:solidFill>
              </a:rPr>
              <a:t>, </a:t>
            </a:r>
            <a:r>
              <a:rPr lang="de-DE" cap="none" err="1">
                <a:solidFill>
                  <a:schemeClr val="tx1"/>
                </a:solidFill>
              </a:rPr>
              <a:t>Parcel</a:t>
            </a:r>
            <a:r>
              <a:rPr lang="de-DE" cap="none">
                <a:solidFill>
                  <a:schemeClr val="tx1"/>
                </a:solidFill>
              </a:rPr>
              <a:t> oder Rollup*</a:t>
            </a:r>
          </a:p>
          <a:p>
            <a:pPr marL="702900" lvl="1" indent="-342900">
              <a:lnSpc>
                <a:spcPct val="110000"/>
              </a:lnSpc>
            </a:pPr>
            <a:endParaRPr lang="de-DE" sz="2800" cap="none">
              <a:solidFill>
                <a:schemeClr val="tx1"/>
              </a:solidFill>
            </a:endParaRPr>
          </a:p>
          <a:p>
            <a:pPr marL="702900" lvl="1" indent="-342900">
              <a:lnSpc>
                <a:spcPct val="110000"/>
              </a:lnSpc>
            </a:pPr>
            <a:r>
              <a:rPr lang="de-DE"/>
              <a:t>Nativer Support für ES6, </a:t>
            </a:r>
            <a:r>
              <a:rPr lang="de-DE" err="1"/>
              <a:t>TypeScript</a:t>
            </a:r>
            <a:r>
              <a:rPr lang="de-DE"/>
              <a:t>, JSX und mehr</a:t>
            </a:r>
          </a:p>
          <a:p>
            <a:pPr marL="702900" lvl="1" indent="-342900">
              <a:lnSpc>
                <a:spcPct val="110000"/>
              </a:lnSpc>
            </a:pPr>
            <a:endParaRPr lang="de-DE" sz="1400"/>
          </a:p>
          <a:p>
            <a:pPr marL="702900" lvl="1" indent="-342900">
              <a:lnSpc>
                <a:spcPct val="110000"/>
              </a:lnSpc>
            </a:pPr>
            <a:r>
              <a:rPr lang="de-DE" cap="none">
                <a:solidFill>
                  <a:schemeClr val="tx1"/>
                </a:solidFill>
              </a:rPr>
              <a:t>Noch sehr neu (Stand April 2022 in v0.14), gewinnt aber imme</a:t>
            </a:r>
            <a:r>
              <a:rPr lang="de-DE"/>
              <a:t>r mehr Aufmerksamkeit</a:t>
            </a:r>
            <a:endParaRPr lang="de-DE" cap="none">
              <a:solidFill>
                <a:schemeClr val="tx1"/>
              </a:solidFill>
            </a:endParaRPr>
          </a:p>
        </p:txBody>
      </p:sp>
      <p:pic>
        <p:nvPicPr>
          <p:cNvPr id="7" name="Grafik 6" descr="Ein Bild, das Text, Schild enthält.&#10;&#10;Automatisch generierte Beschreibung">
            <a:extLst>
              <a:ext uri="{FF2B5EF4-FFF2-40B4-BE49-F238E27FC236}">
                <a16:creationId xmlns:a16="http://schemas.microsoft.com/office/drawing/2014/main" id="{59354E9C-3C2E-464B-962B-A3C2005A0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74315"/>
            <a:ext cx="827832" cy="82783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2A05354-47E5-43FB-BD5C-F569756C3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728" y="1690688"/>
            <a:ext cx="4598172" cy="106934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F446DDF-FC15-4CC8-946B-E51D5C468DC5}"/>
              </a:ext>
            </a:extLst>
          </p:cNvPr>
          <p:cNvSpPr txBox="1"/>
          <p:nvPr/>
        </p:nvSpPr>
        <p:spPr>
          <a:xfrm>
            <a:off x="10004993" y="6431280"/>
            <a:ext cx="2204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>
                <a:hlinkClick r:id="rId4"/>
              </a:rPr>
              <a:t>https://esbuild.github.io/</a:t>
            </a:r>
            <a:r>
              <a:rPr lang="de-DE" sz="1400"/>
              <a:t>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025E4BE-3AA5-40B8-9DCA-C20AF12C83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5628" y="3251457"/>
            <a:ext cx="4700543" cy="241248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3286ECC9-10F4-4057-948F-FBB0FA5487C8}"/>
              </a:ext>
            </a:extLst>
          </p:cNvPr>
          <p:cNvSpPr txBox="1"/>
          <p:nvPr/>
        </p:nvSpPr>
        <p:spPr>
          <a:xfrm>
            <a:off x="1588168" y="2557570"/>
            <a:ext cx="4219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* </a:t>
            </a:r>
            <a:r>
              <a:rPr lang="de-DE" sz="1400">
                <a:hlinkClick r:id="rId6"/>
              </a:rPr>
              <a:t>https://esbuild.github.io/faq/#why-is-esbuild-fast</a:t>
            </a:r>
            <a:endParaRPr lang="de-DE" sz="1400"/>
          </a:p>
        </p:txBody>
      </p:sp>
    </p:spTree>
    <p:extLst>
      <p:ext uri="{BB962C8B-B14F-4D97-AF65-F5344CB8AC3E}">
        <p14:creationId xmlns:p14="http://schemas.microsoft.com/office/powerpoint/2010/main" val="806646862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0062563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5A8F5C-BC8C-45BE-94B2-CBA456474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Pattern Library Verfügbar machen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10372C-DC3A-47F3-A16B-6D8B5654C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182" y="1825625"/>
            <a:ext cx="9433618" cy="4351338"/>
          </a:xfrm>
        </p:spPr>
        <p:txBody>
          <a:bodyPr>
            <a:normAutofit/>
          </a:bodyPr>
          <a:lstStyle/>
          <a:p>
            <a:r>
              <a:rPr lang="de-DE" dirty="0" err="1"/>
              <a:t>Npm</a:t>
            </a:r>
            <a:endParaRPr lang="de-DE" dirty="0"/>
          </a:p>
          <a:p>
            <a:pPr marL="702900" lvl="1" indent="-342900"/>
            <a:r>
              <a:rPr lang="de-DE" cap="none" dirty="0">
                <a:solidFill>
                  <a:schemeClr val="tx1"/>
                </a:solidFill>
              </a:rPr>
              <a:t>Öffentliche Packages sind kostenlos, private Packages aber kostenpflichtig</a:t>
            </a:r>
          </a:p>
          <a:p>
            <a:pPr marL="702900" lvl="1" indent="-342900"/>
            <a:r>
              <a:rPr lang="de-DE" cap="none" dirty="0">
                <a:solidFill>
                  <a:schemeClr val="tx1"/>
                </a:solidFill>
              </a:rPr>
              <a:t>Über </a:t>
            </a:r>
            <a:r>
              <a:rPr lang="de-DE" cap="none" dirty="0">
                <a:solidFill>
                  <a:schemeClr val="tx1"/>
                </a:solidFill>
                <a:hlinkClick r:id="rId3"/>
              </a:rPr>
              <a:t>npmjs.com</a:t>
            </a:r>
            <a:r>
              <a:rPr lang="de-DE" cap="none" dirty="0">
                <a:solidFill>
                  <a:schemeClr val="tx1"/>
                </a:solidFill>
              </a:rPr>
              <a:t> </a:t>
            </a:r>
            <a:r>
              <a:rPr lang="de-DE" cap="none" dirty="0" err="1">
                <a:solidFill>
                  <a:schemeClr val="tx1"/>
                </a:solidFill>
              </a:rPr>
              <a:t>gehosted</a:t>
            </a:r>
            <a:endParaRPr lang="de-DE" dirty="0"/>
          </a:p>
          <a:p>
            <a:pPr lvl="1" indent="0">
              <a:buNone/>
            </a:pPr>
            <a:endParaRPr lang="de-DE" sz="1200" dirty="0"/>
          </a:p>
          <a:p>
            <a:r>
              <a:rPr lang="de-DE" dirty="0"/>
              <a:t>Nexus Repository</a:t>
            </a:r>
          </a:p>
          <a:p>
            <a:pPr marL="702900" lvl="1" indent="-342900"/>
            <a:r>
              <a:rPr lang="de-DE" cap="none" dirty="0">
                <a:solidFill>
                  <a:schemeClr val="tx1"/>
                </a:solidFill>
              </a:rPr>
              <a:t>Kostenpflichtige Lösung von </a:t>
            </a:r>
            <a:r>
              <a:rPr lang="de-DE" cap="none" dirty="0" err="1">
                <a:solidFill>
                  <a:schemeClr val="tx1"/>
                </a:solidFill>
                <a:hlinkClick r:id="rId4"/>
              </a:rPr>
              <a:t>Sonatype</a:t>
            </a:r>
            <a:endParaRPr lang="de-DE" cap="none" dirty="0">
              <a:solidFill>
                <a:schemeClr val="tx1"/>
              </a:solidFill>
            </a:endParaRPr>
          </a:p>
          <a:p>
            <a:pPr marL="702900" lvl="1" indent="-342900"/>
            <a:r>
              <a:rPr lang="de-DE" cap="none" dirty="0">
                <a:solidFill>
                  <a:schemeClr val="tx1"/>
                </a:solidFill>
              </a:rPr>
              <a:t>Self-</a:t>
            </a:r>
            <a:r>
              <a:rPr lang="de-DE" cap="none" dirty="0" err="1">
                <a:solidFill>
                  <a:schemeClr val="tx1"/>
                </a:solidFill>
              </a:rPr>
              <a:t>Hosted</a:t>
            </a:r>
            <a:r>
              <a:rPr lang="de-DE" cap="none" dirty="0">
                <a:solidFill>
                  <a:schemeClr val="tx1"/>
                </a:solidFill>
              </a:rPr>
              <a:t>, nur für organisationsinterne Packages geeignet</a:t>
            </a:r>
          </a:p>
          <a:p>
            <a:pPr lvl="1" indent="0">
              <a:buNone/>
            </a:pPr>
            <a:endParaRPr lang="de-DE" sz="800" dirty="0"/>
          </a:p>
          <a:p>
            <a:r>
              <a:rPr lang="de-DE" dirty="0" err="1"/>
              <a:t>Github</a:t>
            </a:r>
            <a:r>
              <a:rPr lang="de-DE" dirty="0"/>
              <a:t> Packages</a:t>
            </a:r>
          </a:p>
          <a:p>
            <a:pPr marL="702900" marR="0" lvl="1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11719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kern="12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Öffentliche und private* Packages sind kostenlos (*mit Storage-Grenze)</a:t>
            </a:r>
          </a:p>
          <a:p>
            <a:pPr marL="702900" marR="0" lvl="1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11719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kern="12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Über github.com </a:t>
            </a:r>
            <a:r>
              <a:rPr lang="de-DE" kern="120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gehosted</a:t>
            </a:r>
            <a:endParaRPr kumimoji="0" lang="de-DE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FA6037C-28D7-4082-9824-1B054C612C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00" y="1629316"/>
            <a:ext cx="872157" cy="872157"/>
          </a:xfrm>
          <a:prstGeom prst="rect">
            <a:avLst/>
          </a:prstGeom>
        </p:spPr>
      </p:pic>
      <p:pic>
        <p:nvPicPr>
          <p:cNvPr id="8" name="Inhaltsplatzhalter 6">
            <a:extLst>
              <a:ext uri="{FF2B5EF4-FFF2-40B4-BE49-F238E27FC236}">
                <a16:creationId xmlns:a16="http://schemas.microsoft.com/office/drawing/2014/main" id="{2743F0A6-A42F-4CB5-A3F2-5993F7B58D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01"/>
          <a:stretch/>
        </p:blipFill>
        <p:spPr>
          <a:xfrm>
            <a:off x="957232" y="3131154"/>
            <a:ext cx="887472" cy="870140"/>
          </a:xfrm>
          <a:prstGeom prst="rect">
            <a:avLst/>
          </a:prstGeom>
        </p:spPr>
      </p:pic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016ABC97-F47A-4815-B2EE-227787FC9E4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10" r="71258" b="23432"/>
          <a:stretch/>
        </p:blipFill>
        <p:spPr>
          <a:xfrm>
            <a:off x="1075396" y="4697369"/>
            <a:ext cx="700564" cy="70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544068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9342860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B61AE-9102-42ED-BC5A-49EB06AAC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Dokumentation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1505BA7-4B4F-4F30-884C-ADE5B9D15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26769" cy="4351338"/>
          </a:xfrm>
        </p:spPr>
        <p:txBody>
          <a:bodyPr/>
          <a:lstStyle/>
          <a:p>
            <a:pPr marL="3600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11719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de-DE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600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11719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de-DE">
              <a:solidFill>
                <a:prstClr val="black"/>
              </a:solidFill>
              <a:latin typeface="Segoe UI"/>
            </a:endParaRPr>
          </a:p>
          <a:p>
            <a:pPr marL="3600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11719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Open Source Tool für alle gängigen</a:t>
            </a:r>
            <a:b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Frameworks</a:t>
            </a:r>
          </a:p>
          <a:p>
            <a:pPr marL="3600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11719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lvl="1">
              <a:lnSpc>
                <a:spcPct val="100000"/>
              </a:lnSpc>
              <a:defRPr/>
            </a:pPr>
            <a:r>
              <a:rPr lang="de-DE">
                <a:solidFill>
                  <a:prstClr val="black"/>
                </a:solidFill>
              </a:rPr>
              <a:t>Interaktive </a:t>
            </a: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Stories für isolierter UI Komponenten</a:t>
            </a:r>
          </a:p>
          <a:p>
            <a:pPr lvl="1">
              <a:lnSpc>
                <a:spcPct val="100000"/>
              </a:lnSpc>
              <a:defRPr/>
            </a:pPr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600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11719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>
                <a:solidFill>
                  <a:prstClr val="black"/>
                </a:solidFill>
                <a:latin typeface="Segoe UI"/>
              </a:rPr>
              <a:t>Hilfreich für</a:t>
            </a:r>
          </a:p>
          <a:p>
            <a:pPr lvl="2">
              <a:spcBef>
                <a:spcPts val="500"/>
              </a:spcBef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Entwickeln</a:t>
            </a:r>
          </a:p>
          <a:p>
            <a:pPr lvl="2">
              <a:spcBef>
                <a:spcPts val="500"/>
              </a:spcBef>
              <a:defRPr/>
            </a:pPr>
            <a:r>
              <a:rPr lang="de-DE" sz="2000">
                <a:solidFill>
                  <a:prstClr val="black"/>
                </a:solidFill>
                <a:latin typeface="Segoe UI"/>
              </a:rPr>
              <a:t>Testen</a:t>
            </a:r>
          </a:p>
          <a:p>
            <a:pPr lvl="2">
              <a:spcBef>
                <a:spcPts val="500"/>
              </a:spcBef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Dokumentieren</a:t>
            </a:r>
          </a:p>
          <a:p>
            <a:pPr marL="3600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11719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de-DE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5C922D6-6C30-4D87-9E11-265E758FF6B9}"/>
              </a:ext>
            </a:extLst>
          </p:cNvPr>
          <p:cNvSpPr txBox="1"/>
          <p:nvPr/>
        </p:nvSpPr>
        <p:spPr>
          <a:xfrm>
            <a:off x="9884228" y="6064448"/>
            <a:ext cx="21717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>
                <a:hlinkClick r:id="rId4"/>
              </a:rPr>
              <a:t>https://storybook.js.org/</a:t>
            </a:r>
            <a:r>
              <a:rPr lang="de-DE" sz="1400"/>
              <a:t> </a:t>
            </a:r>
          </a:p>
        </p:txBody>
      </p:sp>
      <p:pic>
        <p:nvPicPr>
          <p:cNvPr id="10" name="storybook-hero-video-optimized-lg">
            <a:hlinkClick r:id="" action="ppaction://media"/>
            <a:extLst>
              <a:ext uri="{FF2B5EF4-FFF2-40B4-BE49-F238E27FC236}">
                <a16:creationId xmlns:a16="http://schemas.microsoft.com/office/drawing/2014/main" id="{3AA40200-08EF-4C1E-9CDF-8A675D2238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61054" y="1690688"/>
            <a:ext cx="6138621" cy="4092413"/>
          </a:xfrm>
          <a:prstGeom prst="rect">
            <a:avLst/>
          </a:prstGeom>
        </p:spPr>
      </p:pic>
      <p:pic>
        <p:nvPicPr>
          <p:cNvPr id="8" name="Inhaltsplatzhalter 4">
            <a:extLst>
              <a:ext uri="{FF2B5EF4-FFF2-40B4-BE49-F238E27FC236}">
                <a16:creationId xmlns:a16="http://schemas.microsoft.com/office/drawing/2014/main" id="{36CB8244-526D-417A-8134-9BA95D6C76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200" y="1825625"/>
            <a:ext cx="2913475" cy="58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0057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266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7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059533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25CC342-A765-4347-89EF-CFC9D431C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B46EDD-250B-41A0-A8A4-D9F558876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de-DE"/>
              <a:t>Pattern Libraries sparen wiederholten implementierungsaufwand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de-DE"/>
              <a:t>Einheitliche Implementierung eines Style Guides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de-DE"/>
              <a:t>Erleichtert die Zusammenarbeit zwischen Designern und Entwicklern, </a:t>
            </a:r>
            <a:br>
              <a:rPr lang="de-DE"/>
            </a:br>
            <a:r>
              <a:rPr lang="de-DE"/>
              <a:t>sowie zwischen Entwicklungsteams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de-DE"/>
              <a:t>Zentraler Ablageort für gemeinsam UI-Fragmente </a:t>
            </a:r>
            <a:br>
              <a:rPr lang="de-DE"/>
            </a:br>
            <a:r>
              <a:rPr lang="de-DE"/>
              <a:t>(Komponenten, Styles, Assets, …)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de-DE"/>
              <a:t>Erleichtere die Nutzung von Elementen durch ein </a:t>
            </a:r>
            <a:br>
              <a:rPr lang="de-DE"/>
            </a:br>
            <a:r>
              <a:rPr lang="de-DE"/>
              <a:t>Dokumentationstool (z.B. </a:t>
            </a:r>
            <a:r>
              <a:rPr lang="de-DE" err="1"/>
              <a:t>Storybook</a:t>
            </a:r>
            <a:r>
              <a:rPr lang="de-DE"/>
              <a:t>)</a:t>
            </a:r>
          </a:p>
          <a:p>
            <a:pPr marL="131400" lvl="1" indent="0">
              <a:buNone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531451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0DF64E-634A-4BC1-8A07-DE65560E3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DE6C19-5D1D-425C-8FFD-B01BE50F1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de-DE"/>
              <a:t>Micro </a:t>
            </a:r>
            <a:r>
              <a:rPr lang="de-DE" err="1"/>
              <a:t>Frontends</a:t>
            </a:r>
            <a:r>
              <a:rPr lang="de-DE"/>
              <a:t> fördern die Skalierung von Projekten durch vertikale Aufteilung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de-DE"/>
              <a:t>NPM Module helfen beim Paketieren und Verteilen der Assets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de-DE"/>
              <a:t>Flex und </a:t>
            </a:r>
            <a:r>
              <a:rPr lang="de-DE" err="1"/>
              <a:t>Grid</a:t>
            </a:r>
            <a:r>
              <a:rPr lang="de-DE"/>
              <a:t> helfen bei der Umsetzung eines Responsive Layouts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de-DE"/>
              <a:t>Mit Web Components können die Bereiche der App gekapselt</a:t>
            </a:r>
            <a:br>
              <a:rPr lang="de-DE"/>
            </a:br>
            <a:r>
              <a:rPr lang="de-DE"/>
              <a:t>und wiederverwendet werden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de-DE"/>
              <a:t>Mit Pattern Libraries können wiederverwendbare Elemente </a:t>
            </a:r>
            <a:br>
              <a:rPr lang="de-DE"/>
            </a:br>
            <a:r>
              <a:rPr lang="de-DE"/>
              <a:t>teamübergreifend verfügbar gemacht werden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de-DE" err="1"/>
              <a:t>Storybook</a:t>
            </a:r>
            <a:r>
              <a:rPr lang="de-DE"/>
              <a:t> hilft zur Dokumentation einer </a:t>
            </a:r>
            <a:br>
              <a:rPr lang="de-DE"/>
            </a:br>
            <a:r>
              <a:rPr lang="de-DE"/>
              <a:t>Pattern Library</a:t>
            </a:r>
          </a:p>
        </p:txBody>
      </p:sp>
    </p:spTree>
    <p:extLst>
      <p:ext uri="{BB962C8B-B14F-4D97-AF65-F5344CB8AC3E}">
        <p14:creationId xmlns:p14="http://schemas.microsoft.com/office/powerpoint/2010/main" val="373540078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Boden enthält.&#10;&#10;Automatisch generierte Beschreibung">
            <a:extLst>
              <a:ext uri="{FF2B5EF4-FFF2-40B4-BE49-F238E27FC236}">
                <a16:creationId xmlns:a16="http://schemas.microsoft.com/office/drawing/2014/main" id="{92E1109A-120B-4349-9ADD-38CDFECA1E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985"/>
          <a:stretch/>
        </p:blipFill>
        <p:spPr>
          <a:xfrm>
            <a:off x="-1" y="-26336"/>
            <a:ext cx="12192001" cy="688433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FEAF09F-BDE6-46EE-ABBE-4E08C2708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652" y="3592460"/>
            <a:ext cx="9315495" cy="267027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A9887D2-591C-4213-93CA-49BE98D639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9352" y="773060"/>
            <a:ext cx="9315495" cy="2670279"/>
          </a:xfrm>
          <a:prstGeom prst="rect">
            <a:avLst/>
          </a:prstGeom>
        </p:spPr>
      </p:pic>
      <p:sp>
        <p:nvSpPr>
          <p:cNvPr id="223" name="Titel 4">
            <a:extLst>
              <a:ext uri="{FF2B5EF4-FFF2-40B4-BE49-F238E27FC236}">
                <a16:creationId xmlns:a16="http://schemas.microsoft.com/office/drawing/2014/main" id="{73D2B7CD-207D-4AF5-A41A-D4852D319764}"/>
              </a:ext>
            </a:extLst>
          </p:cNvPr>
          <p:cNvSpPr txBox="1">
            <a:spLocks/>
          </p:cNvSpPr>
          <p:nvPr/>
        </p:nvSpPr>
        <p:spPr>
          <a:xfrm>
            <a:off x="4742819" y="1781277"/>
            <a:ext cx="2687918" cy="77121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4400" b="1">
                <a:solidFill>
                  <a:srgbClr val="0070C0"/>
                </a:solidFill>
                <a:latin typeface="the unseen" pitchFamily="2" charset="0"/>
              </a:rPr>
              <a:t>Backend</a:t>
            </a:r>
          </a:p>
        </p:txBody>
      </p:sp>
      <p:sp>
        <p:nvSpPr>
          <p:cNvPr id="176" name="Titel 4">
            <a:extLst>
              <a:ext uri="{FF2B5EF4-FFF2-40B4-BE49-F238E27FC236}">
                <a16:creationId xmlns:a16="http://schemas.microsoft.com/office/drawing/2014/main" id="{594283BE-9C98-4668-8557-3C88D823890D}"/>
              </a:ext>
            </a:extLst>
          </p:cNvPr>
          <p:cNvSpPr txBox="1">
            <a:spLocks/>
          </p:cNvSpPr>
          <p:nvPr/>
        </p:nvSpPr>
        <p:spPr>
          <a:xfrm>
            <a:off x="4742819" y="4601402"/>
            <a:ext cx="2687918" cy="77121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4400" b="1">
                <a:solidFill>
                  <a:srgbClr val="FF6C2F"/>
                </a:solidFill>
                <a:latin typeface="the unseen" pitchFamily="2" charset="0"/>
              </a:rPr>
              <a:t>Frontend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0D8A322-6520-49C3-9720-2EE92AE472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0005" y="3160239"/>
            <a:ext cx="9851990" cy="66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74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0"/>
      <p:bldP spid="17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6328482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4AE67E9B-6A2E-45F0-83CB-3188BE276C58}"/>
              </a:ext>
            </a:extLst>
          </p:cNvPr>
          <p:cNvGrpSpPr/>
          <p:nvPr/>
        </p:nvGrpSpPr>
        <p:grpSpPr>
          <a:xfrm>
            <a:off x="2530764" y="494984"/>
            <a:ext cx="11739133" cy="6159541"/>
            <a:chOff x="2922671" y="578963"/>
            <a:chExt cx="11739133" cy="6159541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D9893F36-1790-4606-966F-27F0A11EB214}"/>
                </a:ext>
              </a:extLst>
            </p:cNvPr>
            <p:cNvSpPr txBox="1"/>
            <p:nvPr/>
          </p:nvSpPr>
          <p:spPr>
            <a:xfrm>
              <a:off x="2922671" y="578963"/>
              <a:ext cx="1173913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600">
                  <a:solidFill>
                    <a:srgbClr val="002060"/>
                  </a:solidFill>
                  <a:latin typeface="Keno Marker" panose="02000503000000000000" pitchFamily="2" charset="0"/>
                </a:rPr>
                <a:t>Houdini DEMOS</a:t>
              </a:r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EFC0F945-608E-47D9-B0F2-1E402D47A1DB}"/>
                </a:ext>
              </a:extLst>
            </p:cNvPr>
            <p:cNvSpPr txBox="1"/>
            <p:nvPr/>
          </p:nvSpPr>
          <p:spPr>
            <a:xfrm>
              <a:off x="3829938" y="5784397"/>
              <a:ext cx="6097554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2800">
                  <a:latin typeface="+mj-lt"/>
                  <a:hlinkClick r:id="rId2"/>
                </a:rPr>
                <a:t>https://tinyurl.com/5n6st9su</a:t>
              </a:r>
              <a:endParaRPr lang="de-DE" sz="2800">
                <a:latin typeface="+mj-lt"/>
              </a:endParaRPr>
            </a:p>
            <a:p>
              <a:pPr algn="ctr"/>
              <a:endParaRPr lang="de-DE" sz="2800">
                <a:latin typeface="+mj-lt"/>
              </a:endParaRPr>
            </a:p>
          </p:txBody>
        </p:sp>
      </p:grpSp>
      <p:pic>
        <p:nvPicPr>
          <p:cNvPr id="9" name="Grafik 8">
            <a:extLst>
              <a:ext uri="{FF2B5EF4-FFF2-40B4-BE49-F238E27FC236}">
                <a16:creationId xmlns:a16="http://schemas.microsoft.com/office/drawing/2014/main" id="{AF1C0BEF-3136-44ED-8C89-63F5D2A9D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525" y="2488024"/>
            <a:ext cx="2701212" cy="270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33377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4AE67E9B-6A2E-45F0-83CB-3188BE276C58}"/>
              </a:ext>
            </a:extLst>
          </p:cNvPr>
          <p:cNvGrpSpPr/>
          <p:nvPr/>
        </p:nvGrpSpPr>
        <p:grpSpPr>
          <a:xfrm>
            <a:off x="1687692" y="780046"/>
            <a:ext cx="9539294" cy="2478585"/>
            <a:chOff x="2079599" y="864025"/>
            <a:chExt cx="9539294" cy="2478585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D9893F36-1790-4606-966F-27F0A11EB214}"/>
                </a:ext>
              </a:extLst>
            </p:cNvPr>
            <p:cNvSpPr txBox="1"/>
            <p:nvPr/>
          </p:nvSpPr>
          <p:spPr>
            <a:xfrm>
              <a:off x="2079599" y="864025"/>
              <a:ext cx="953929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600">
                  <a:solidFill>
                    <a:srgbClr val="002060"/>
                  </a:solidFill>
                  <a:latin typeface="+mj-lt"/>
                </a:rPr>
                <a:t>Layout Demos</a:t>
              </a:r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EFC0F945-608E-47D9-B0F2-1E402D47A1DB}"/>
                </a:ext>
              </a:extLst>
            </p:cNvPr>
            <p:cNvSpPr txBox="1"/>
            <p:nvPr/>
          </p:nvSpPr>
          <p:spPr>
            <a:xfrm>
              <a:off x="3737710" y="2588557"/>
              <a:ext cx="6097554" cy="7540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4300">
                  <a:hlinkClick r:id="rId2"/>
                </a:rPr>
                <a:t>https://bit.ly/3bIKkN0</a:t>
              </a:r>
              <a:r>
                <a:rPr lang="de-DE" sz="4300"/>
                <a:t> </a:t>
              </a:r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7CBB9504-892E-4A46-AD3B-09E363D469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972" y="3676369"/>
            <a:ext cx="2644055" cy="264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2430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4AE67E9B-6A2E-45F0-83CB-3188BE276C58}"/>
              </a:ext>
            </a:extLst>
          </p:cNvPr>
          <p:cNvGrpSpPr/>
          <p:nvPr/>
        </p:nvGrpSpPr>
        <p:grpSpPr>
          <a:xfrm>
            <a:off x="1341740" y="1156255"/>
            <a:ext cx="9407319" cy="2102376"/>
            <a:chOff x="1733647" y="1240234"/>
            <a:chExt cx="9407319" cy="2102376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D9893F36-1790-4606-966F-27F0A11EB214}"/>
                </a:ext>
              </a:extLst>
            </p:cNvPr>
            <p:cNvSpPr txBox="1"/>
            <p:nvPr/>
          </p:nvSpPr>
          <p:spPr>
            <a:xfrm>
              <a:off x="1733647" y="1240234"/>
              <a:ext cx="9407319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6600">
                  <a:solidFill>
                    <a:srgbClr val="002060"/>
                  </a:solidFill>
                  <a:latin typeface="+mj-lt"/>
                </a:rPr>
                <a:t>Web </a:t>
              </a:r>
              <a:r>
                <a:rPr lang="de-DE" sz="6600" err="1">
                  <a:solidFill>
                    <a:srgbClr val="002060"/>
                  </a:solidFill>
                  <a:latin typeface="+mj-lt"/>
                </a:rPr>
                <a:t>Component</a:t>
              </a:r>
              <a:r>
                <a:rPr lang="de-DE" sz="6600">
                  <a:solidFill>
                    <a:srgbClr val="002060"/>
                  </a:solidFill>
                  <a:latin typeface="+mj-lt"/>
                </a:rPr>
                <a:t> Demos</a:t>
              </a:r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EFC0F945-608E-47D9-B0F2-1E402D47A1DB}"/>
                </a:ext>
              </a:extLst>
            </p:cNvPr>
            <p:cNvSpPr txBox="1"/>
            <p:nvPr/>
          </p:nvSpPr>
          <p:spPr>
            <a:xfrm>
              <a:off x="3737710" y="2588557"/>
              <a:ext cx="6097554" cy="7540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4300">
                  <a:hlinkClick r:id="rId2"/>
                </a:rPr>
                <a:t>https://bit.ly/35LFf4E</a:t>
              </a:r>
              <a:endParaRPr lang="de-DE" sz="4300"/>
            </a:p>
          </p:txBody>
        </p:sp>
      </p:grpSp>
      <p:pic>
        <p:nvPicPr>
          <p:cNvPr id="6" name="Grafik 5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1D8E3810-20A9-4116-85EB-FCD0AFAF2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394" y="3599370"/>
            <a:ext cx="2701212" cy="270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15917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0393A2-68CF-4D4F-B9C3-9BC9F1EF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Houdini Ressourcen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ECBE26-A440-4C3E-A9D2-BB83817A0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de-DE"/>
              <a:t>Houdini </a:t>
            </a:r>
            <a:r>
              <a:rPr lang="de-DE" err="1"/>
              <a:t>Specifications</a:t>
            </a:r>
            <a:br>
              <a:rPr lang="de-DE"/>
            </a:br>
            <a:r>
              <a:rPr lang="de-DE">
                <a:hlinkClick r:id="rId2"/>
              </a:rPr>
              <a:t>https://drafts.css-houdini.org</a:t>
            </a:r>
            <a:endParaRPr lang="de-DE"/>
          </a:p>
          <a:p>
            <a:pPr lvl="1"/>
            <a:r>
              <a:rPr lang="de-DE"/>
              <a:t>Google Chrome Labs Houdini Samples</a:t>
            </a:r>
            <a:br>
              <a:rPr lang="de-DE"/>
            </a:br>
            <a:r>
              <a:rPr lang="de-DE">
                <a:hlinkClick r:id="rId3"/>
              </a:rPr>
              <a:t>https://github.com/GoogleChromeLabs/houdini-samples</a:t>
            </a:r>
            <a:br>
              <a:rPr lang="de-DE"/>
            </a:br>
            <a:r>
              <a:rPr lang="de-DE">
                <a:hlinkClick r:id="rId4"/>
              </a:rPr>
              <a:t>https://googlechromelabs.github.io/houdini-samples</a:t>
            </a:r>
            <a:endParaRPr lang="de-DE"/>
          </a:p>
          <a:p>
            <a:pPr lvl="1"/>
            <a:r>
              <a:rPr lang="de-DE"/>
              <a:t>CSS Properties &amp; Values API</a:t>
            </a:r>
            <a:br>
              <a:rPr lang="de-DE"/>
            </a:br>
            <a:r>
              <a:rPr lang="de-DE">
                <a:hlinkClick r:id="rId5"/>
              </a:rPr>
              <a:t>https://web.dev/css-props-and-vals</a:t>
            </a:r>
            <a:endParaRPr lang="de-DE"/>
          </a:p>
          <a:p>
            <a:pPr lvl="1"/>
            <a:r>
              <a:rPr lang="de-DE"/>
              <a:t>CSS Paint </a:t>
            </a:r>
            <a:r>
              <a:rPr lang="de-DE" err="1"/>
              <a:t>Polyfill</a:t>
            </a:r>
            <a:br>
              <a:rPr lang="de-DE"/>
            </a:br>
            <a:r>
              <a:rPr lang="de-DE">
                <a:hlinkClick r:id="rId6"/>
              </a:rPr>
              <a:t>https://github.com/GoogleChromeLabs/css-paint-polyfill</a:t>
            </a:r>
            <a:endParaRPr lang="de-DE"/>
          </a:p>
          <a:p>
            <a:pPr lvl="1"/>
            <a:r>
              <a:rPr lang="de-DE"/>
              <a:t>Tutorials &amp; </a:t>
            </a:r>
            <a:r>
              <a:rPr lang="de-DE" err="1"/>
              <a:t>Worklet</a:t>
            </a:r>
            <a:r>
              <a:rPr lang="de-DE"/>
              <a:t> Library</a:t>
            </a:r>
            <a:br>
              <a:rPr lang="de-DE"/>
            </a:br>
            <a:r>
              <a:rPr lang="de-DE">
                <a:hlinkClick r:id="rId7"/>
              </a:rPr>
              <a:t>https://houdini.how</a:t>
            </a:r>
            <a:endParaRPr lang="de-DE"/>
          </a:p>
          <a:p>
            <a:pPr lvl="1"/>
            <a:endParaRPr lang="de-DE"/>
          </a:p>
          <a:p>
            <a:pPr lvl="1"/>
            <a:endParaRPr lang="de-DE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203567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F04C3D76-639E-40A3-BB5E-74310860404D}"/>
              </a:ext>
            </a:extLst>
          </p:cNvPr>
          <p:cNvGrpSpPr/>
          <p:nvPr/>
        </p:nvGrpSpPr>
        <p:grpSpPr>
          <a:xfrm>
            <a:off x="1223067" y="1798821"/>
            <a:ext cx="2164268" cy="1798476"/>
            <a:chOff x="2052630" y="1274811"/>
            <a:chExt cx="2164268" cy="179847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14160E8C-408D-4325-A5A2-FA3BF34A9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2630" y="1274811"/>
              <a:ext cx="2164268" cy="179847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noFill/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2" name="Rechteck: abgerundete Ecken 1">
              <a:extLst>
                <a:ext uri="{FF2B5EF4-FFF2-40B4-BE49-F238E27FC236}">
                  <a16:creationId xmlns:a16="http://schemas.microsoft.com/office/drawing/2014/main" id="{AD313F24-9831-4698-9E43-8AE5C8F4BE11}"/>
                </a:ext>
              </a:extLst>
            </p:cNvPr>
            <p:cNvSpPr/>
            <p:nvPr/>
          </p:nvSpPr>
          <p:spPr>
            <a:xfrm rot="21268949">
              <a:off x="2182509" y="1361170"/>
              <a:ext cx="1904508" cy="1587090"/>
            </a:xfrm>
            <a:prstGeom prst="roundRect">
              <a:avLst>
                <a:gd name="adj" fmla="val 0"/>
              </a:avLst>
            </a:prstGeom>
            <a:noFill/>
            <a:ln w="317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400300"/>
                        <a:gd name="connsiteY0" fmla="*/ 155947 h 935665"/>
                        <a:gd name="connsiteX1" fmla="*/ 155947 w 2400300"/>
                        <a:gd name="connsiteY1" fmla="*/ 0 h 935665"/>
                        <a:gd name="connsiteX2" fmla="*/ 872966 w 2400300"/>
                        <a:gd name="connsiteY2" fmla="*/ 0 h 935665"/>
                        <a:gd name="connsiteX3" fmla="*/ 1569102 w 2400300"/>
                        <a:gd name="connsiteY3" fmla="*/ 0 h 935665"/>
                        <a:gd name="connsiteX4" fmla="*/ 2244353 w 2400300"/>
                        <a:gd name="connsiteY4" fmla="*/ 0 h 935665"/>
                        <a:gd name="connsiteX5" fmla="*/ 2400300 w 2400300"/>
                        <a:gd name="connsiteY5" fmla="*/ 155947 h 935665"/>
                        <a:gd name="connsiteX6" fmla="*/ 2400300 w 2400300"/>
                        <a:gd name="connsiteY6" fmla="*/ 779718 h 935665"/>
                        <a:gd name="connsiteX7" fmla="*/ 2244353 w 2400300"/>
                        <a:gd name="connsiteY7" fmla="*/ 935665 h 935665"/>
                        <a:gd name="connsiteX8" fmla="*/ 1527334 w 2400300"/>
                        <a:gd name="connsiteY8" fmla="*/ 935665 h 935665"/>
                        <a:gd name="connsiteX9" fmla="*/ 893850 w 2400300"/>
                        <a:gd name="connsiteY9" fmla="*/ 935665 h 935665"/>
                        <a:gd name="connsiteX10" fmla="*/ 155947 w 2400300"/>
                        <a:gd name="connsiteY10" fmla="*/ 935665 h 935665"/>
                        <a:gd name="connsiteX11" fmla="*/ 0 w 2400300"/>
                        <a:gd name="connsiteY11" fmla="*/ 779718 h 935665"/>
                        <a:gd name="connsiteX12" fmla="*/ 0 w 2400300"/>
                        <a:gd name="connsiteY12" fmla="*/ 155947 h 9356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400300" h="935665" fill="none" extrusionOk="0">
                          <a:moveTo>
                            <a:pt x="0" y="155947"/>
                          </a:moveTo>
                          <a:cubicBezTo>
                            <a:pt x="-16807" y="72580"/>
                            <a:pt x="58989" y="-7473"/>
                            <a:pt x="155947" y="0"/>
                          </a:cubicBezTo>
                          <a:cubicBezTo>
                            <a:pt x="417137" y="9737"/>
                            <a:pt x="572254" y="10229"/>
                            <a:pt x="872966" y="0"/>
                          </a:cubicBezTo>
                          <a:cubicBezTo>
                            <a:pt x="1173678" y="-10229"/>
                            <a:pt x="1348377" y="288"/>
                            <a:pt x="1569102" y="0"/>
                          </a:cubicBezTo>
                          <a:cubicBezTo>
                            <a:pt x="1789827" y="-288"/>
                            <a:pt x="1945899" y="-2696"/>
                            <a:pt x="2244353" y="0"/>
                          </a:cubicBezTo>
                          <a:cubicBezTo>
                            <a:pt x="2321953" y="351"/>
                            <a:pt x="2407011" y="57722"/>
                            <a:pt x="2400300" y="155947"/>
                          </a:cubicBezTo>
                          <a:cubicBezTo>
                            <a:pt x="2375146" y="362323"/>
                            <a:pt x="2411428" y="634271"/>
                            <a:pt x="2400300" y="779718"/>
                          </a:cubicBezTo>
                          <a:cubicBezTo>
                            <a:pt x="2408936" y="882945"/>
                            <a:pt x="2312325" y="945239"/>
                            <a:pt x="2244353" y="935665"/>
                          </a:cubicBezTo>
                          <a:cubicBezTo>
                            <a:pt x="2010240" y="957930"/>
                            <a:pt x="1749063" y="911065"/>
                            <a:pt x="1527334" y="935665"/>
                          </a:cubicBezTo>
                          <a:cubicBezTo>
                            <a:pt x="1305605" y="960265"/>
                            <a:pt x="1194026" y="916001"/>
                            <a:pt x="893850" y="935665"/>
                          </a:cubicBezTo>
                          <a:cubicBezTo>
                            <a:pt x="593674" y="955329"/>
                            <a:pt x="417958" y="950091"/>
                            <a:pt x="155947" y="935665"/>
                          </a:cubicBezTo>
                          <a:cubicBezTo>
                            <a:pt x="83416" y="940424"/>
                            <a:pt x="5679" y="884975"/>
                            <a:pt x="0" y="779718"/>
                          </a:cubicBezTo>
                          <a:cubicBezTo>
                            <a:pt x="-23633" y="544650"/>
                            <a:pt x="20107" y="372829"/>
                            <a:pt x="0" y="155947"/>
                          </a:cubicBezTo>
                          <a:close/>
                        </a:path>
                        <a:path w="2400300" h="935665" stroke="0" extrusionOk="0">
                          <a:moveTo>
                            <a:pt x="0" y="155947"/>
                          </a:moveTo>
                          <a:cubicBezTo>
                            <a:pt x="-8568" y="64535"/>
                            <a:pt x="58407" y="4284"/>
                            <a:pt x="155947" y="0"/>
                          </a:cubicBezTo>
                          <a:cubicBezTo>
                            <a:pt x="484568" y="24805"/>
                            <a:pt x="641016" y="-5111"/>
                            <a:pt x="893850" y="0"/>
                          </a:cubicBezTo>
                          <a:cubicBezTo>
                            <a:pt x="1146684" y="5111"/>
                            <a:pt x="1413234" y="-13927"/>
                            <a:pt x="1569102" y="0"/>
                          </a:cubicBezTo>
                          <a:cubicBezTo>
                            <a:pt x="1724970" y="13927"/>
                            <a:pt x="2062573" y="9600"/>
                            <a:pt x="2244353" y="0"/>
                          </a:cubicBezTo>
                          <a:cubicBezTo>
                            <a:pt x="2324558" y="-19074"/>
                            <a:pt x="2405225" y="51596"/>
                            <a:pt x="2400300" y="155947"/>
                          </a:cubicBezTo>
                          <a:cubicBezTo>
                            <a:pt x="2370504" y="410462"/>
                            <a:pt x="2414003" y="577761"/>
                            <a:pt x="2400300" y="779718"/>
                          </a:cubicBezTo>
                          <a:cubicBezTo>
                            <a:pt x="2399370" y="856974"/>
                            <a:pt x="2325508" y="942574"/>
                            <a:pt x="2244353" y="935665"/>
                          </a:cubicBezTo>
                          <a:cubicBezTo>
                            <a:pt x="2055952" y="918314"/>
                            <a:pt x="1893236" y="949486"/>
                            <a:pt x="1589986" y="935665"/>
                          </a:cubicBezTo>
                          <a:cubicBezTo>
                            <a:pt x="1286736" y="921844"/>
                            <a:pt x="1228487" y="917929"/>
                            <a:pt x="893850" y="935665"/>
                          </a:cubicBezTo>
                          <a:cubicBezTo>
                            <a:pt x="559213" y="953401"/>
                            <a:pt x="456802" y="956302"/>
                            <a:pt x="155947" y="935665"/>
                          </a:cubicBezTo>
                          <a:cubicBezTo>
                            <a:pt x="76202" y="929359"/>
                            <a:pt x="5672" y="862187"/>
                            <a:pt x="0" y="779718"/>
                          </a:cubicBezTo>
                          <a:cubicBezTo>
                            <a:pt x="20670" y="625605"/>
                            <a:pt x="20165" y="304498"/>
                            <a:pt x="0" y="15594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Keno Marker" panose="02000503000000000000" pitchFamily="2" charset="0"/>
                  <a:ea typeface="Yu Gothic UI Semibold" panose="020B0700000000000000" pitchFamily="34" charset="-128"/>
                  <a:cs typeface="Cavolini" panose="020B0502040204020203" pitchFamily="66" charset="0"/>
                </a:rPr>
                <a:t>CSS ist nicht erweiterbar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8B897B33-5838-47DB-8C91-84115B56273B}"/>
              </a:ext>
            </a:extLst>
          </p:cNvPr>
          <p:cNvGrpSpPr/>
          <p:nvPr/>
        </p:nvGrpSpPr>
        <p:grpSpPr>
          <a:xfrm>
            <a:off x="1494598" y="4430651"/>
            <a:ext cx="2164931" cy="1852188"/>
            <a:chOff x="2052630" y="3529125"/>
            <a:chExt cx="2164931" cy="1852188"/>
          </a:xfrm>
        </p:grpSpPr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D350D43B-15EF-4491-8480-56998917F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2630" y="3529125"/>
              <a:ext cx="2164268" cy="179847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noFill/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6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3" name="Rechteck: abgerundete Ecken 2">
              <a:extLst>
                <a:ext uri="{FF2B5EF4-FFF2-40B4-BE49-F238E27FC236}">
                  <a16:creationId xmlns:a16="http://schemas.microsoft.com/office/drawing/2014/main" id="{61C866A6-B619-4E7B-94FB-CAE7EC2DC073}"/>
                </a:ext>
              </a:extLst>
            </p:cNvPr>
            <p:cNvSpPr/>
            <p:nvPr/>
          </p:nvSpPr>
          <p:spPr>
            <a:xfrm rot="20891842">
              <a:off x="2057561" y="3581313"/>
              <a:ext cx="2160000" cy="1800000"/>
            </a:xfrm>
            <a:prstGeom prst="roundRect">
              <a:avLst>
                <a:gd name="adj" fmla="val 0"/>
              </a:avLst>
            </a:prstGeom>
            <a:noFill/>
            <a:ln w="317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400300"/>
                        <a:gd name="connsiteY0" fmla="*/ 155947 h 935665"/>
                        <a:gd name="connsiteX1" fmla="*/ 155947 w 2400300"/>
                        <a:gd name="connsiteY1" fmla="*/ 0 h 935665"/>
                        <a:gd name="connsiteX2" fmla="*/ 872966 w 2400300"/>
                        <a:gd name="connsiteY2" fmla="*/ 0 h 935665"/>
                        <a:gd name="connsiteX3" fmla="*/ 1569102 w 2400300"/>
                        <a:gd name="connsiteY3" fmla="*/ 0 h 935665"/>
                        <a:gd name="connsiteX4" fmla="*/ 2244353 w 2400300"/>
                        <a:gd name="connsiteY4" fmla="*/ 0 h 935665"/>
                        <a:gd name="connsiteX5" fmla="*/ 2400300 w 2400300"/>
                        <a:gd name="connsiteY5" fmla="*/ 155947 h 935665"/>
                        <a:gd name="connsiteX6" fmla="*/ 2400300 w 2400300"/>
                        <a:gd name="connsiteY6" fmla="*/ 779718 h 935665"/>
                        <a:gd name="connsiteX7" fmla="*/ 2244353 w 2400300"/>
                        <a:gd name="connsiteY7" fmla="*/ 935665 h 935665"/>
                        <a:gd name="connsiteX8" fmla="*/ 1527334 w 2400300"/>
                        <a:gd name="connsiteY8" fmla="*/ 935665 h 935665"/>
                        <a:gd name="connsiteX9" fmla="*/ 893850 w 2400300"/>
                        <a:gd name="connsiteY9" fmla="*/ 935665 h 935665"/>
                        <a:gd name="connsiteX10" fmla="*/ 155947 w 2400300"/>
                        <a:gd name="connsiteY10" fmla="*/ 935665 h 935665"/>
                        <a:gd name="connsiteX11" fmla="*/ 0 w 2400300"/>
                        <a:gd name="connsiteY11" fmla="*/ 779718 h 935665"/>
                        <a:gd name="connsiteX12" fmla="*/ 0 w 2400300"/>
                        <a:gd name="connsiteY12" fmla="*/ 155947 h 9356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400300" h="935665" fill="none" extrusionOk="0">
                          <a:moveTo>
                            <a:pt x="0" y="155947"/>
                          </a:moveTo>
                          <a:cubicBezTo>
                            <a:pt x="-16807" y="72580"/>
                            <a:pt x="58989" y="-7473"/>
                            <a:pt x="155947" y="0"/>
                          </a:cubicBezTo>
                          <a:cubicBezTo>
                            <a:pt x="417137" y="9737"/>
                            <a:pt x="572254" y="10229"/>
                            <a:pt x="872966" y="0"/>
                          </a:cubicBezTo>
                          <a:cubicBezTo>
                            <a:pt x="1173678" y="-10229"/>
                            <a:pt x="1348377" y="288"/>
                            <a:pt x="1569102" y="0"/>
                          </a:cubicBezTo>
                          <a:cubicBezTo>
                            <a:pt x="1789827" y="-288"/>
                            <a:pt x="1945899" y="-2696"/>
                            <a:pt x="2244353" y="0"/>
                          </a:cubicBezTo>
                          <a:cubicBezTo>
                            <a:pt x="2321953" y="351"/>
                            <a:pt x="2407011" y="57722"/>
                            <a:pt x="2400300" y="155947"/>
                          </a:cubicBezTo>
                          <a:cubicBezTo>
                            <a:pt x="2375146" y="362323"/>
                            <a:pt x="2411428" y="634271"/>
                            <a:pt x="2400300" y="779718"/>
                          </a:cubicBezTo>
                          <a:cubicBezTo>
                            <a:pt x="2408936" y="882945"/>
                            <a:pt x="2312325" y="945239"/>
                            <a:pt x="2244353" y="935665"/>
                          </a:cubicBezTo>
                          <a:cubicBezTo>
                            <a:pt x="2010240" y="957930"/>
                            <a:pt x="1749063" y="911065"/>
                            <a:pt x="1527334" y="935665"/>
                          </a:cubicBezTo>
                          <a:cubicBezTo>
                            <a:pt x="1305605" y="960265"/>
                            <a:pt x="1194026" y="916001"/>
                            <a:pt x="893850" y="935665"/>
                          </a:cubicBezTo>
                          <a:cubicBezTo>
                            <a:pt x="593674" y="955329"/>
                            <a:pt x="417958" y="950091"/>
                            <a:pt x="155947" y="935665"/>
                          </a:cubicBezTo>
                          <a:cubicBezTo>
                            <a:pt x="83416" y="940424"/>
                            <a:pt x="5679" y="884975"/>
                            <a:pt x="0" y="779718"/>
                          </a:cubicBezTo>
                          <a:cubicBezTo>
                            <a:pt x="-23633" y="544650"/>
                            <a:pt x="20107" y="372829"/>
                            <a:pt x="0" y="155947"/>
                          </a:cubicBezTo>
                          <a:close/>
                        </a:path>
                        <a:path w="2400300" h="935665" stroke="0" extrusionOk="0">
                          <a:moveTo>
                            <a:pt x="0" y="155947"/>
                          </a:moveTo>
                          <a:cubicBezTo>
                            <a:pt x="-8568" y="64535"/>
                            <a:pt x="58407" y="4284"/>
                            <a:pt x="155947" y="0"/>
                          </a:cubicBezTo>
                          <a:cubicBezTo>
                            <a:pt x="484568" y="24805"/>
                            <a:pt x="641016" y="-5111"/>
                            <a:pt x="893850" y="0"/>
                          </a:cubicBezTo>
                          <a:cubicBezTo>
                            <a:pt x="1146684" y="5111"/>
                            <a:pt x="1413234" y="-13927"/>
                            <a:pt x="1569102" y="0"/>
                          </a:cubicBezTo>
                          <a:cubicBezTo>
                            <a:pt x="1724970" y="13927"/>
                            <a:pt x="2062573" y="9600"/>
                            <a:pt x="2244353" y="0"/>
                          </a:cubicBezTo>
                          <a:cubicBezTo>
                            <a:pt x="2324558" y="-19074"/>
                            <a:pt x="2405225" y="51596"/>
                            <a:pt x="2400300" y="155947"/>
                          </a:cubicBezTo>
                          <a:cubicBezTo>
                            <a:pt x="2370504" y="410462"/>
                            <a:pt x="2414003" y="577761"/>
                            <a:pt x="2400300" y="779718"/>
                          </a:cubicBezTo>
                          <a:cubicBezTo>
                            <a:pt x="2399370" y="856974"/>
                            <a:pt x="2325508" y="942574"/>
                            <a:pt x="2244353" y="935665"/>
                          </a:cubicBezTo>
                          <a:cubicBezTo>
                            <a:pt x="2055952" y="918314"/>
                            <a:pt x="1893236" y="949486"/>
                            <a:pt x="1589986" y="935665"/>
                          </a:cubicBezTo>
                          <a:cubicBezTo>
                            <a:pt x="1286736" y="921844"/>
                            <a:pt x="1228487" y="917929"/>
                            <a:pt x="893850" y="935665"/>
                          </a:cubicBezTo>
                          <a:cubicBezTo>
                            <a:pt x="559213" y="953401"/>
                            <a:pt x="456802" y="956302"/>
                            <a:pt x="155947" y="935665"/>
                          </a:cubicBezTo>
                          <a:cubicBezTo>
                            <a:pt x="76202" y="929359"/>
                            <a:pt x="5672" y="862187"/>
                            <a:pt x="0" y="779718"/>
                          </a:cubicBezTo>
                          <a:cubicBezTo>
                            <a:pt x="20670" y="625605"/>
                            <a:pt x="20165" y="304498"/>
                            <a:pt x="0" y="15594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Keno Marker" panose="02000503000000000000" pitchFamily="2" charset="0"/>
                  <a:ea typeface="Yu Gothic UI Semibold" panose="020B0700000000000000" pitchFamily="34" charset="-128"/>
                  <a:cs typeface="Cavolini" panose="020B0502040204020203" pitchFamily="66" charset="0"/>
                </a:rPr>
                <a:t>Neue Features kommen langsam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677607EE-6EC2-4617-848E-93863213811A}"/>
              </a:ext>
            </a:extLst>
          </p:cNvPr>
          <p:cNvGrpSpPr/>
          <p:nvPr/>
        </p:nvGrpSpPr>
        <p:grpSpPr>
          <a:xfrm>
            <a:off x="4495882" y="3927711"/>
            <a:ext cx="2158171" cy="1798476"/>
            <a:chOff x="4747963" y="1274811"/>
            <a:chExt cx="2158171" cy="1798476"/>
          </a:xfrm>
        </p:grpSpPr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4703F5E5-2A4B-42C9-B2C8-C4C5FA723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47963" y="1274811"/>
              <a:ext cx="2158171" cy="179847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noFill/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21359999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796A7B11-6109-41D5-86F1-5CD76D259550}"/>
                </a:ext>
              </a:extLst>
            </p:cNvPr>
            <p:cNvSpPr/>
            <p:nvPr/>
          </p:nvSpPr>
          <p:spPr>
            <a:xfrm rot="232951">
              <a:off x="4803905" y="1293493"/>
              <a:ext cx="2066932" cy="1722443"/>
            </a:xfrm>
            <a:prstGeom prst="roundRect">
              <a:avLst>
                <a:gd name="adj" fmla="val 0"/>
              </a:avLst>
            </a:prstGeom>
            <a:noFill/>
            <a:ln w="317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400300"/>
                        <a:gd name="connsiteY0" fmla="*/ 155947 h 935665"/>
                        <a:gd name="connsiteX1" fmla="*/ 155947 w 2400300"/>
                        <a:gd name="connsiteY1" fmla="*/ 0 h 935665"/>
                        <a:gd name="connsiteX2" fmla="*/ 872966 w 2400300"/>
                        <a:gd name="connsiteY2" fmla="*/ 0 h 935665"/>
                        <a:gd name="connsiteX3" fmla="*/ 1569102 w 2400300"/>
                        <a:gd name="connsiteY3" fmla="*/ 0 h 935665"/>
                        <a:gd name="connsiteX4" fmla="*/ 2244353 w 2400300"/>
                        <a:gd name="connsiteY4" fmla="*/ 0 h 935665"/>
                        <a:gd name="connsiteX5" fmla="*/ 2400300 w 2400300"/>
                        <a:gd name="connsiteY5" fmla="*/ 155947 h 935665"/>
                        <a:gd name="connsiteX6" fmla="*/ 2400300 w 2400300"/>
                        <a:gd name="connsiteY6" fmla="*/ 779718 h 935665"/>
                        <a:gd name="connsiteX7" fmla="*/ 2244353 w 2400300"/>
                        <a:gd name="connsiteY7" fmla="*/ 935665 h 935665"/>
                        <a:gd name="connsiteX8" fmla="*/ 1527334 w 2400300"/>
                        <a:gd name="connsiteY8" fmla="*/ 935665 h 935665"/>
                        <a:gd name="connsiteX9" fmla="*/ 893850 w 2400300"/>
                        <a:gd name="connsiteY9" fmla="*/ 935665 h 935665"/>
                        <a:gd name="connsiteX10" fmla="*/ 155947 w 2400300"/>
                        <a:gd name="connsiteY10" fmla="*/ 935665 h 935665"/>
                        <a:gd name="connsiteX11" fmla="*/ 0 w 2400300"/>
                        <a:gd name="connsiteY11" fmla="*/ 779718 h 935665"/>
                        <a:gd name="connsiteX12" fmla="*/ 0 w 2400300"/>
                        <a:gd name="connsiteY12" fmla="*/ 155947 h 9356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400300" h="935665" fill="none" extrusionOk="0">
                          <a:moveTo>
                            <a:pt x="0" y="155947"/>
                          </a:moveTo>
                          <a:cubicBezTo>
                            <a:pt x="-16807" y="72580"/>
                            <a:pt x="58989" y="-7473"/>
                            <a:pt x="155947" y="0"/>
                          </a:cubicBezTo>
                          <a:cubicBezTo>
                            <a:pt x="417137" y="9737"/>
                            <a:pt x="572254" y="10229"/>
                            <a:pt x="872966" y="0"/>
                          </a:cubicBezTo>
                          <a:cubicBezTo>
                            <a:pt x="1173678" y="-10229"/>
                            <a:pt x="1348377" y="288"/>
                            <a:pt x="1569102" y="0"/>
                          </a:cubicBezTo>
                          <a:cubicBezTo>
                            <a:pt x="1789827" y="-288"/>
                            <a:pt x="1945899" y="-2696"/>
                            <a:pt x="2244353" y="0"/>
                          </a:cubicBezTo>
                          <a:cubicBezTo>
                            <a:pt x="2321953" y="351"/>
                            <a:pt x="2407011" y="57722"/>
                            <a:pt x="2400300" y="155947"/>
                          </a:cubicBezTo>
                          <a:cubicBezTo>
                            <a:pt x="2375146" y="362323"/>
                            <a:pt x="2411428" y="634271"/>
                            <a:pt x="2400300" y="779718"/>
                          </a:cubicBezTo>
                          <a:cubicBezTo>
                            <a:pt x="2408936" y="882945"/>
                            <a:pt x="2312325" y="945239"/>
                            <a:pt x="2244353" y="935665"/>
                          </a:cubicBezTo>
                          <a:cubicBezTo>
                            <a:pt x="2010240" y="957930"/>
                            <a:pt x="1749063" y="911065"/>
                            <a:pt x="1527334" y="935665"/>
                          </a:cubicBezTo>
                          <a:cubicBezTo>
                            <a:pt x="1305605" y="960265"/>
                            <a:pt x="1194026" y="916001"/>
                            <a:pt x="893850" y="935665"/>
                          </a:cubicBezTo>
                          <a:cubicBezTo>
                            <a:pt x="593674" y="955329"/>
                            <a:pt x="417958" y="950091"/>
                            <a:pt x="155947" y="935665"/>
                          </a:cubicBezTo>
                          <a:cubicBezTo>
                            <a:pt x="83416" y="940424"/>
                            <a:pt x="5679" y="884975"/>
                            <a:pt x="0" y="779718"/>
                          </a:cubicBezTo>
                          <a:cubicBezTo>
                            <a:pt x="-23633" y="544650"/>
                            <a:pt x="20107" y="372829"/>
                            <a:pt x="0" y="155947"/>
                          </a:cubicBezTo>
                          <a:close/>
                        </a:path>
                        <a:path w="2400300" h="935665" stroke="0" extrusionOk="0">
                          <a:moveTo>
                            <a:pt x="0" y="155947"/>
                          </a:moveTo>
                          <a:cubicBezTo>
                            <a:pt x="-8568" y="64535"/>
                            <a:pt x="58407" y="4284"/>
                            <a:pt x="155947" y="0"/>
                          </a:cubicBezTo>
                          <a:cubicBezTo>
                            <a:pt x="484568" y="24805"/>
                            <a:pt x="641016" y="-5111"/>
                            <a:pt x="893850" y="0"/>
                          </a:cubicBezTo>
                          <a:cubicBezTo>
                            <a:pt x="1146684" y="5111"/>
                            <a:pt x="1413234" y="-13927"/>
                            <a:pt x="1569102" y="0"/>
                          </a:cubicBezTo>
                          <a:cubicBezTo>
                            <a:pt x="1724970" y="13927"/>
                            <a:pt x="2062573" y="9600"/>
                            <a:pt x="2244353" y="0"/>
                          </a:cubicBezTo>
                          <a:cubicBezTo>
                            <a:pt x="2324558" y="-19074"/>
                            <a:pt x="2405225" y="51596"/>
                            <a:pt x="2400300" y="155947"/>
                          </a:cubicBezTo>
                          <a:cubicBezTo>
                            <a:pt x="2370504" y="410462"/>
                            <a:pt x="2414003" y="577761"/>
                            <a:pt x="2400300" y="779718"/>
                          </a:cubicBezTo>
                          <a:cubicBezTo>
                            <a:pt x="2399370" y="856974"/>
                            <a:pt x="2325508" y="942574"/>
                            <a:pt x="2244353" y="935665"/>
                          </a:cubicBezTo>
                          <a:cubicBezTo>
                            <a:pt x="2055952" y="918314"/>
                            <a:pt x="1893236" y="949486"/>
                            <a:pt x="1589986" y="935665"/>
                          </a:cubicBezTo>
                          <a:cubicBezTo>
                            <a:pt x="1286736" y="921844"/>
                            <a:pt x="1228487" y="917929"/>
                            <a:pt x="893850" y="935665"/>
                          </a:cubicBezTo>
                          <a:cubicBezTo>
                            <a:pt x="559213" y="953401"/>
                            <a:pt x="456802" y="956302"/>
                            <a:pt x="155947" y="935665"/>
                          </a:cubicBezTo>
                          <a:cubicBezTo>
                            <a:pt x="76202" y="929359"/>
                            <a:pt x="5672" y="862187"/>
                            <a:pt x="0" y="779718"/>
                          </a:cubicBezTo>
                          <a:cubicBezTo>
                            <a:pt x="20670" y="625605"/>
                            <a:pt x="20165" y="304498"/>
                            <a:pt x="0" y="15594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Keno Marker" panose="02000503000000000000" pitchFamily="2" charset="0"/>
                  <a:ea typeface="Yu Gothic UI Semibold" panose="020B0700000000000000" pitchFamily="34" charset="-128"/>
                  <a:cs typeface="Cavolini" panose="020B0502040204020203" pitchFamily="66" charset="0"/>
                </a:rPr>
                <a:t>Komplexe Designs sind schwierig umzusetzen</a:t>
              </a: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C9F67854-4925-4384-93AB-4B623CDB1EF6}"/>
              </a:ext>
            </a:extLst>
          </p:cNvPr>
          <p:cNvGrpSpPr/>
          <p:nvPr/>
        </p:nvGrpSpPr>
        <p:grpSpPr>
          <a:xfrm>
            <a:off x="7710007" y="4600144"/>
            <a:ext cx="2158171" cy="1798476"/>
            <a:chOff x="4747963" y="3532414"/>
            <a:chExt cx="2158171" cy="1798476"/>
          </a:xfrm>
        </p:grpSpPr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AB4C5748-9194-4F21-8D4E-B4303489C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47963" y="3532414"/>
              <a:ext cx="2158171" cy="179847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noFill/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E6287E2-5E2A-49D3-8139-A7D89B180739}"/>
                </a:ext>
              </a:extLst>
            </p:cNvPr>
            <p:cNvSpPr/>
            <p:nvPr/>
          </p:nvSpPr>
          <p:spPr>
            <a:xfrm>
              <a:off x="4836624" y="3573657"/>
              <a:ext cx="1983275" cy="1652730"/>
            </a:xfrm>
            <a:prstGeom prst="roundRect">
              <a:avLst>
                <a:gd name="adj" fmla="val 0"/>
              </a:avLst>
            </a:prstGeom>
            <a:noFill/>
            <a:ln w="317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400300"/>
                        <a:gd name="connsiteY0" fmla="*/ 155947 h 935665"/>
                        <a:gd name="connsiteX1" fmla="*/ 155947 w 2400300"/>
                        <a:gd name="connsiteY1" fmla="*/ 0 h 935665"/>
                        <a:gd name="connsiteX2" fmla="*/ 872966 w 2400300"/>
                        <a:gd name="connsiteY2" fmla="*/ 0 h 935665"/>
                        <a:gd name="connsiteX3" fmla="*/ 1569102 w 2400300"/>
                        <a:gd name="connsiteY3" fmla="*/ 0 h 935665"/>
                        <a:gd name="connsiteX4" fmla="*/ 2244353 w 2400300"/>
                        <a:gd name="connsiteY4" fmla="*/ 0 h 935665"/>
                        <a:gd name="connsiteX5" fmla="*/ 2400300 w 2400300"/>
                        <a:gd name="connsiteY5" fmla="*/ 155947 h 935665"/>
                        <a:gd name="connsiteX6" fmla="*/ 2400300 w 2400300"/>
                        <a:gd name="connsiteY6" fmla="*/ 779718 h 935665"/>
                        <a:gd name="connsiteX7" fmla="*/ 2244353 w 2400300"/>
                        <a:gd name="connsiteY7" fmla="*/ 935665 h 935665"/>
                        <a:gd name="connsiteX8" fmla="*/ 1527334 w 2400300"/>
                        <a:gd name="connsiteY8" fmla="*/ 935665 h 935665"/>
                        <a:gd name="connsiteX9" fmla="*/ 893850 w 2400300"/>
                        <a:gd name="connsiteY9" fmla="*/ 935665 h 935665"/>
                        <a:gd name="connsiteX10" fmla="*/ 155947 w 2400300"/>
                        <a:gd name="connsiteY10" fmla="*/ 935665 h 935665"/>
                        <a:gd name="connsiteX11" fmla="*/ 0 w 2400300"/>
                        <a:gd name="connsiteY11" fmla="*/ 779718 h 935665"/>
                        <a:gd name="connsiteX12" fmla="*/ 0 w 2400300"/>
                        <a:gd name="connsiteY12" fmla="*/ 155947 h 9356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400300" h="935665" fill="none" extrusionOk="0">
                          <a:moveTo>
                            <a:pt x="0" y="155947"/>
                          </a:moveTo>
                          <a:cubicBezTo>
                            <a:pt x="-16807" y="72580"/>
                            <a:pt x="58989" y="-7473"/>
                            <a:pt x="155947" y="0"/>
                          </a:cubicBezTo>
                          <a:cubicBezTo>
                            <a:pt x="417137" y="9737"/>
                            <a:pt x="572254" y="10229"/>
                            <a:pt x="872966" y="0"/>
                          </a:cubicBezTo>
                          <a:cubicBezTo>
                            <a:pt x="1173678" y="-10229"/>
                            <a:pt x="1348377" y="288"/>
                            <a:pt x="1569102" y="0"/>
                          </a:cubicBezTo>
                          <a:cubicBezTo>
                            <a:pt x="1789827" y="-288"/>
                            <a:pt x="1945899" y="-2696"/>
                            <a:pt x="2244353" y="0"/>
                          </a:cubicBezTo>
                          <a:cubicBezTo>
                            <a:pt x="2321953" y="351"/>
                            <a:pt x="2407011" y="57722"/>
                            <a:pt x="2400300" y="155947"/>
                          </a:cubicBezTo>
                          <a:cubicBezTo>
                            <a:pt x="2375146" y="362323"/>
                            <a:pt x="2411428" y="634271"/>
                            <a:pt x="2400300" y="779718"/>
                          </a:cubicBezTo>
                          <a:cubicBezTo>
                            <a:pt x="2408936" y="882945"/>
                            <a:pt x="2312325" y="945239"/>
                            <a:pt x="2244353" y="935665"/>
                          </a:cubicBezTo>
                          <a:cubicBezTo>
                            <a:pt x="2010240" y="957930"/>
                            <a:pt x="1749063" y="911065"/>
                            <a:pt x="1527334" y="935665"/>
                          </a:cubicBezTo>
                          <a:cubicBezTo>
                            <a:pt x="1305605" y="960265"/>
                            <a:pt x="1194026" y="916001"/>
                            <a:pt x="893850" y="935665"/>
                          </a:cubicBezTo>
                          <a:cubicBezTo>
                            <a:pt x="593674" y="955329"/>
                            <a:pt x="417958" y="950091"/>
                            <a:pt x="155947" y="935665"/>
                          </a:cubicBezTo>
                          <a:cubicBezTo>
                            <a:pt x="83416" y="940424"/>
                            <a:pt x="5679" y="884975"/>
                            <a:pt x="0" y="779718"/>
                          </a:cubicBezTo>
                          <a:cubicBezTo>
                            <a:pt x="-23633" y="544650"/>
                            <a:pt x="20107" y="372829"/>
                            <a:pt x="0" y="155947"/>
                          </a:cubicBezTo>
                          <a:close/>
                        </a:path>
                        <a:path w="2400300" h="935665" stroke="0" extrusionOk="0">
                          <a:moveTo>
                            <a:pt x="0" y="155947"/>
                          </a:moveTo>
                          <a:cubicBezTo>
                            <a:pt x="-8568" y="64535"/>
                            <a:pt x="58407" y="4284"/>
                            <a:pt x="155947" y="0"/>
                          </a:cubicBezTo>
                          <a:cubicBezTo>
                            <a:pt x="484568" y="24805"/>
                            <a:pt x="641016" y="-5111"/>
                            <a:pt x="893850" y="0"/>
                          </a:cubicBezTo>
                          <a:cubicBezTo>
                            <a:pt x="1146684" y="5111"/>
                            <a:pt x="1413234" y="-13927"/>
                            <a:pt x="1569102" y="0"/>
                          </a:cubicBezTo>
                          <a:cubicBezTo>
                            <a:pt x="1724970" y="13927"/>
                            <a:pt x="2062573" y="9600"/>
                            <a:pt x="2244353" y="0"/>
                          </a:cubicBezTo>
                          <a:cubicBezTo>
                            <a:pt x="2324558" y="-19074"/>
                            <a:pt x="2405225" y="51596"/>
                            <a:pt x="2400300" y="155947"/>
                          </a:cubicBezTo>
                          <a:cubicBezTo>
                            <a:pt x="2370504" y="410462"/>
                            <a:pt x="2414003" y="577761"/>
                            <a:pt x="2400300" y="779718"/>
                          </a:cubicBezTo>
                          <a:cubicBezTo>
                            <a:pt x="2399370" y="856974"/>
                            <a:pt x="2325508" y="942574"/>
                            <a:pt x="2244353" y="935665"/>
                          </a:cubicBezTo>
                          <a:cubicBezTo>
                            <a:pt x="2055952" y="918314"/>
                            <a:pt x="1893236" y="949486"/>
                            <a:pt x="1589986" y="935665"/>
                          </a:cubicBezTo>
                          <a:cubicBezTo>
                            <a:pt x="1286736" y="921844"/>
                            <a:pt x="1228487" y="917929"/>
                            <a:pt x="893850" y="935665"/>
                          </a:cubicBezTo>
                          <a:cubicBezTo>
                            <a:pt x="559213" y="953401"/>
                            <a:pt x="456802" y="956302"/>
                            <a:pt x="155947" y="935665"/>
                          </a:cubicBezTo>
                          <a:cubicBezTo>
                            <a:pt x="76202" y="929359"/>
                            <a:pt x="5672" y="862187"/>
                            <a:pt x="0" y="779718"/>
                          </a:cubicBezTo>
                          <a:cubicBezTo>
                            <a:pt x="20670" y="625605"/>
                            <a:pt x="20165" y="304498"/>
                            <a:pt x="0" y="15594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de-DE" sz="3200">
                  <a:solidFill>
                    <a:schemeClr val="tx1">
                      <a:lumMod val="85000"/>
                      <a:lumOff val="15000"/>
                    </a:schemeClr>
                  </a:solidFill>
                  <a:latin typeface="Keno Marker" panose="02000503000000000000" pitchFamily="2" charset="0"/>
                  <a:ea typeface="Yu Gothic UI Semibold" panose="020B0700000000000000" pitchFamily="34" charset="-128"/>
                  <a:cs typeface="Cavolini" panose="020B0502040204020203" pitchFamily="66" charset="0"/>
                </a:rPr>
                <a:t>CSS</a:t>
              </a:r>
            </a:p>
            <a:p>
              <a:pPr algn="ctr"/>
              <a:r>
                <a:rPr lang="de-DE" sz="3200">
                  <a:solidFill>
                    <a:schemeClr val="tx1">
                      <a:lumMod val="85000"/>
                      <a:lumOff val="15000"/>
                    </a:schemeClr>
                  </a:solidFill>
                  <a:latin typeface="Keno Marker" panose="02000503000000000000" pitchFamily="2" charset="0"/>
                  <a:ea typeface="Yu Gothic UI Semibold" panose="020B0700000000000000" pitchFamily="34" charset="-128"/>
                  <a:cs typeface="Cavolini" panose="020B0502040204020203" pitchFamily="66" charset="0"/>
                </a:rPr>
                <a:t>nervt! ;)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D479CAED-C6FE-4843-9106-B16322A07AE5}"/>
              </a:ext>
            </a:extLst>
          </p:cNvPr>
          <p:cNvGrpSpPr/>
          <p:nvPr/>
        </p:nvGrpSpPr>
        <p:grpSpPr>
          <a:xfrm>
            <a:off x="4474455" y="1472158"/>
            <a:ext cx="2164268" cy="1798476"/>
            <a:chOff x="7434759" y="1274811"/>
            <a:chExt cx="2164268" cy="1798476"/>
          </a:xfrm>
        </p:grpSpPr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850C5223-CBB7-46F6-83C5-4BC5DD41B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34759" y="1274811"/>
              <a:ext cx="2164268" cy="179847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noFill/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2100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04D0ACB3-9132-46D9-93EC-F3DDFB411AE3}"/>
                </a:ext>
              </a:extLst>
            </p:cNvPr>
            <p:cNvSpPr/>
            <p:nvPr/>
          </p:nvSpPr>
          <p:spPr>
            <a:xfrm rot="553566">
              <a:off x="7499587" y="1326294"/>
              <a:ext cx="2034613" cy="1695511"/>
            </a:xfrm>
            <a:prstGeom prst="roundRect">
              <a:avLst>
                <a:gd name="adj" fmla="val 0"/>
              </a:avLst>
            </a:prstGeom>
            <a:noFill/>
            <a:ln w="317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400300"/>
                        <a:gd name="connsiteY0" fmla="*/ 155947 h 935665"/>
                        <a:gd name="connsiteX1" fmla="*/ 155947 w 2400300"/>
                        <a:gd name="connsiteY1" fmla="*/ 0 h 935665"/>
                        <a:gd name="connsiteX2" fmla="*/ 872966 w 2400300"/>
                        <a:gd name="connsiteY2" fmla="*/ 0 h 935665"/>
                        <a:gd name="connsiteX3" fmla="*/ 1569102 w 2400300"/>
                        <a:gd name="connsiteY3" fmla="*/ 0 h 935665"/>
                        <a:gd name="connsiteX4" fmla="*/ 2244353 w 2400300"/>
                        <a:gd name="connsiteY4" fmla="*/ 0 h 935665"/>
                        <a:gd name="connsiteX5" fmla="*/ 2400300 w 2400300"/>
                        <a:gd name="connsiteY5" fmla="*/ 155947 h 935665"/>
                        <a:gd name="connsiteX6" fmla="*/ 2400300 w 2400300"/>
                        <a:gd name="connsiteY6" fmla="*/ 779718 h 935665"/>
                        <a:gd name="connsiteX7" fmla="*/ 2244353 w 2400300"/>
                        <a:gd name="connsiteY7" fmla="*/ 935665 h 935665"/>
                        <a:gd name="connsiteX8" fmla="*/ 1527334 w 2400300"/>
                        <a:gd name="connsiteY8" fmla="*/ 935665 h 935665"/>
                        <a:gd name="connsiteX9" fmla="*/ 893850 w 2400300"/>
                        <a:gd name="connsiteY9" fmla="*/ 935665 h 935665"/>
                        <a:gd name="connsiteX10" fmla="*/ 155947 w 2400300"/>
                        <a:gd name="connsiteY10" fmla="*/ 935665 h 935665"/>
                        <a:gd name="connsiteX11" fmla="*/ 0 w 2400300"/>
                        <a:gd name="connsiteY11" fmla="*/ 779718 h 935665"/>
                        <a:gd name="connsiteX12" fmla="*/ 0 w 2400300"/>
                        <a:gd name="connsiteY12" fmla="*/ 155947 h 9356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400300" h="935665" fill="none" extrusionOk="0">
                          <a:moveTo>
                            <a:pt x="0" y="155947"/>
                          </a:moveTo>
                          <a:cubicBezTo>
                            <a:pt x="-16807" y="72580"/>
                            <a:pt x="58989" y="-7473"/>
                            <a:pt x="155947" y="0"/>
                          </a:cubicBezTo>
                          <a:cubicBezTo>
                            <a:pt x="417137" y="9737"/>
                            <a:pt x="572254" y="10229"/>
                            <a:pt x="872966" y="0"/>
                          </a:cubicBezTo>
                          <a:cubicBezTo>
                            <a:pt x="1173678" y="-10229"/>
                            <a:pt x="1348377" y="288"/>
                            <a:pt x="1569102" y="0"/>
                          </a:cubicBezTo>
                          <a:cubicBezTo>
                            <a:pt x="1789827" y="-288"/>
                            <a:pt x="1945899" y="-2696"/>
                            <a:pt x="2244353" y="0"/>
                          </a:cubicBezTo>
                          <a:cubicBezTo>
                            <a:pt x="2321953" y="351"/>
                            <a:pt x="2407011" y="57722"/>
                            <a:pt x="2400300" y="155947"/>
                          </a:cubicBezTo>
                          <a:cubicBezTo>
                            <a:pt x="2375146" y="362323"/>
                            <a:pt x="2411428" y="634271"/>
                            <a:pt x="2400300" y="779718"/>
                          </a:cubicBezTo>
                          <a:cubicBezTo>
                            <a:pt x="2408936" y="882945"/>
                            <a:pt x="2312325" y="945239"/>
                            <a:pt x="2244353" y="935665"/>
                          </a:cubicBezTo>
                          <a:cubicBezTo>
                            <a:pt x="2010240" y="957930"/>
                            <a:pt x="1749063" y="911065"/>
                            <a:pt x="1527334" y="935665"/>
                          </a:cubicBezTo>
                          <a:cubicBezTo>
                            <a:pt x="1305605" y="960265"/>
                            <a:pt x="1194026" y="916001"/>
                            <a:pt x="893850" y="935665"/>
                          </a:cubicBezTo>
                          <a:cubicBezTo>
                            <a:pt x="593674" y="955329"/>
                            <a:pt x="417958" y="950091"/>
                            <a:pt x="155947" y="935665"/>
                          </a:cubicBezTo>
                          <a:cubicBezTo>
                            <a:pt x="83416" y="940424"/>
                            <a:pt x="5679" y="884975"/>
                            <a:pt x="0" y="779718"/>
                          </a:cubicBezTo>
                          <a:cubicBezTo>
                            <a:pt x="-23633" y="544650"/>
                            <a:pt x="20107" y="372829"/>
                            <a:pt x="0" y="155947"/>
                          </a:cubicBezTo>
                          <a:close/>
                        </a:path>
                        <a:path w="2400300" h="935665" stroke="0" extrusionOk="0">
                          <a:moveTo>
                            <a:pt x="0" y="155947"/>
                          </a:moveTo>
                          <a:cubicBezTo>
                            <a:pt x="-8568" y="64535"/>
                            <a:pt x="58407" y="4284"/>
                            <a:pt x="155947" y="0"/>
                          </a:cubicBezTo>
                          <a:cubicBezTo>
                            <a:pt x="484568" y="24805"/>
                            <a:pt x="641016" y="-5111"/>
                            <a:pt x="893850" y="0"/>
                          </a:cubicBezTo>
                          <a:cubicBezTo>
                            <a:pt x="1146684" y="5111"/>
                            <a:pt x="1413234" y="-13927"/>
                            <a:pt x="1569102" y="0"/>
                          </a:cubicBezTo>
                          <a:cubicBezTo>
                            <a:pt x="1724970" y="13927"/>
                            <a:pt x="2062573" y="9600"/>
                            <a:pt x="2244353" y="0"/>
                          </a:cubicBezTo>
                          <a:cubicBezTo>
                            <a:pt x="2324558" y="-19074"/>
                            <a:pt x="2405225" y="51596"/>
                            <a:pt x="2400300" y="155947"/>
                          </a:cubicBezTo>
                          <a:cubicBezTo>
                            <a:pt x="2370504" y="410462"/>
                            <a:pt x="2414003" y="577761"/>
                            <a:pt x="2400300" y="779718"/>
                          </a:cubicBezTo>
                          <a:cubicBezTo>
                            <a:pt x="2399370" y="856974"/>
                            <a:pt x="2325508" y="942574"/>
                            <a:pt x="2244353" y="935665"/>
                          </a:cubicBezTo>
                          <a:cubicBezTo>
                            <a:pt x="2055952" y="918314"/>
                            <a:pt x="1893236" y="949486"/>
                            <a:pt x="1589986" y="935665"/>
                          </a:cubicBezTo>
                          <a:cubicBezTo>
                            <a:pt x="1286736" y="921844"/>
                            <a:pt x="1228487" y="917929"/>
                            <a:pt x="893850" y="935665"/>
                          </a:cubicBezTo>
                          <a:cubicBezTo>
                            <a:pt x="559213" y="953401"/>
                            <a:pt x="456802" y="956302"/>
                            <a:pt x="155947" y="935665"/>
                          </a:cubicBezTo>
                          <a:cubicBezTo>
                            <a:pt x="76202" y="929359"/>
                            <a:pt x="5672" y="862187"/>
                            <a:pt x="0" y="779718"/>
                          </a:cubicBezTo>
                          <a:cubicBezTo>
                            <a:pt x="20670" y="625605"/>
                            <a:pt x="20165" y="304498"/>
                            <a:pt x="0" y="15594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20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Keno Marker" panose="02000503000000000000" pitchFamily="2" charset="0"/>
                  <a:ea typeface="Yu Gothic UI Semibold" panose="020B0700000000000000" pitchFamily="34" charset="-128"/>
                  <a:cs typeface="Cavolini" panose="020B0502040204020203" pitchFamily="66" charset="0"/>
                </a:rPr>
                <a:t>Polyfills</a:t>
              </a:r>
              <a:r>
                <a:rPr lang="de-DE" sz="2200">
                  <a:solidFill>
                    <a:schemeClr val="tx1">
                      <a:lumMod val="85000"/>
                      <a:lumOff val="15000"/>
                    </a:schemeClr>
                  </a:solidFill>
                  <a:latin typeface="Keno Marker" panose="02000503000000000000" pitchFamily="2" charset="0"/>
                  <a:ea typeface="Yu Gothic UI Semibold" panose="020B0700000000000000" pitchFamily="34" charset="-128"/>
                  <a:cs typeface="Cavolini" panose="020B0502040204020203" pitchFamily="66" charset="0"/>
                </a:rPr>
                <a:t> sind nicht die Lösung!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85A49644-3D76-4A93-A273-FF0F91DDD0AA}"/>
              </a:ext>
            </a:extLst>
          </p:cNvPr>
          <p:cNvGrpSpPr/>
          <p:nvPr/>
        </p:nvGrpSpPr>
        <p:grpSpPr>
          <a:xfrm rot="20473787">
            <a:off x="7670580" y="911284"/>
            <a:ext cx="2164268" cy="1798476"/>
            <a:chOff x="7434759" y="3529125"/>
            <a:chExt cx="2164268" cy="1798476"/>
          </a:xfrm>
        </p:grpSpPr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302A2063-A795-4339-9982-C00CEC6EB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34759" y="3529125"/>
              <a:ext cx="2164268" cy="179847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noFill/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21059999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A16AF0FD-AFB1-4BCD-B50F-93ABCA8A47A2}"/>
                </a:ext>
              </a:extLst>
            </p:cNvPr>
            <p:cNvSpPr/>
            <p:nvPr/>
          </p:nvSpPr>
          <p:spPr>
            <a:xfrm rot="565327">
              <a:off x="7625661" y="3619474"/>
              <a:ext cx="1941332" cy="1617777"/>
            </a:xfrm>
            <a:prstGeom prst="roundRect">
              <a:avLst>
                <a:gd name="adj" fmla="val 0"/>
              </a:avLst>
            </a:prstGeom>
            <a:noFill/>
            <a:ln w="317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400300"/>
                        <a:gd name="connsiteY0" fmla="*/ 155947 h 935665"/>
                        <a:gd name="connsiteX1" fmla="*/ 155947 w 2400300"/>
                        <a:gd name="connsiteY1" fmla="*/ 0 h 935665"/>
                        <a:gd name="connsiteX2" fmla="*/ 872966 w 2400300"/>
                        <a:gd name="connsiteY2" fmla="*/ 0 h 935665"/>
                        <a:gd name="connsiteX3" fmla="*/ 1569102 w 2400300"/>
                        <a:gd name="connsiteY3" fmla="*/ 0 h 935665"/>
                        <a:gd name="connsiteX4" fmla="*/ 2244353 w 2400300"/>
                        <a:gd name="connsiteY4" fmla="*/ 0 h 935665"/>
                        <a:gd name="connsiteX5" fmla="*/ 2400300 w 2400300"/>
                        <a:gd name="connsiteY5" fmla="*/ 155947 h 935665"/>
                        <a:gd name="connsiteX6" fmla="*/ 2400300 w 2400300"/>
                        <a:gd name="connsiteY6" fmla="*/ 779718 h 935665"/>
                        <a:gd name="connsiteX7" fmla="*/ 2244353 w 2400300"/>
                        <a:gd name="connsiteY7" fmla="*/ 935665 h 935665"/>
                        <a:gd name="connsiteX8" fmla="*/ 1527334 w 2400300"/>
                        <a:gd name="connsiteY8" fmla="*/ 935665 h 935665"/>
                        <a:gd name="connsiteX9" fmla="*/ 893850 w 2400300"/>
                        <a:gd name="connsiteY9" fmla="*/ 935665 h 935665"/>
                        <a:gd name="connsiteX10" fmla="*/ 155947 w 2400300"/>
                        <a:gd name="connsiteY10" fmla="*/ 935665 h 935665"/>
                        <a:gd name="connsiteX11" fmla="*/ 0 w 2400300"/>
                        <a:gd name="connsiteY11" fmla="*/ 779718 h 935665"/>
                        <a:gd name="connsiteX12" fmla="*/ 0 w 2400300"/>
                        <a:gd name="connsiteY12" fmla="*/ 155947 h 9356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400300" h="935665" fill="none" extrusionOk="0">
                          <a:moveTo>
                            <a:pt x="0" y="155947"/>
                          </a:moveTo>
                          <a:cubicBezTo>
                            <a:pt x="-16807" y="72580"/>
                            <a:pt x="58989" y="-7473"/>
                            <a:pt x="155947" y="0"/>
                          </a:cubicBezTo>
                          <a:cubicBezTo>
                            <a:pt x="417137" y="9737"/>
                            <a:pt x="572254" y="10229"/>
                            <a:pt x="872966" y="0"/>
                          </a:cubicBezTo>
                          <a:cubicBezTo>
                            <a:pt x="1173678" y="-10229"/>
                            <a:pt x="1348377" y="288"/>
                            <a:pt x="1569102" y="0"/>
                          </a:cubicBezTo>
                          <a:cubicBezTo>
                            <a:pt x="1789827" y="-288"/>
                            <a:pt x="1945899" y="-2696"/>
                            <a:pt x="2244353" y="0"/>
                          </a:cubicBezTo>
                          <a:cubicBezTo>
                            <a:pt x="2321953" y="351"/>
                            <a:pt x="2407011" y="57722"/>
                            <a:pt x="2400300" y="155947"/>
                          </a:cubicBezTo>
                          <a:cubicBezTo>
                            <a:pt x="2375146" y="362323"/>
                            <a:pt x="2411428" y="634271"/>
                            <a:pt x="2400300" y="779718"/>
                          </a:cubicBezTo>
                          <a:cubicBezTo>
                            <a:pt x="2408936" y="882945"/>
                            <a:pt x="2312325" y="945239"/>
                            <a:pt x="2244353" y="935665"/>
                          </a:cubicBezTo>
                          <a:cubicBezTo>
                            <a:pt x="2010240" y="957930"/>
                            <a:pt x="1749063" y="911065"/>
                            <a:pt x="1527334" y="935665"/>
                          </a:cubicBezTo>
                          <a:cubicBezTo>
                            <a:pt x="1305605" y="960265"/>
                            <a:pt x="1194026" y="916001"/>
                            <a:pt x="893850" y="935665"/>
                          </a:cubicBezTo>
                          <a:cubicBezTo>
                            <a:pt x="593674" y="955329"/>
                            <a:pt x="417958" y="950091"/>
                            <a:pt x="155947" y="935665"/>
                          </a:cubicBezTo>
                          <a:cubicBezTo>
                            <a:pt x="83416" y="940424"/>
                            <a:pt x="5679" y="884975"/>
                            <a:pt x="0" y="779718"/>
                          </a:cubicBezTo>
                          <a:cubicBezTo>
                            <a:pt x="-23633" y="544650"/>
                            <a:pt x="20107" y="372829"/>
                            <a:pt x="0" y="155947"/>
                          </a:cubicBezTo>
                          <a:close/>
                        </a:path>
                        <a:path w="2400300" h="935665" stroke="0" extrusionOk="0">
                          <a:moveTo>
                            <a:pt x="0" y="155947"/>
                          </a:moveTo>
                          <a:cubicBezTo>
                            <a:pt x="-8568" y="64535"/>
                            <a:pt x="58407" y="4284"/>
                            <a:pt x="155947" y="0"/>
                          </a:cubicBezTo>
                          <a:cubicBezTo>
                            <a:pt x="484568" y="24805"/>
                            <a:pt x="641016" y="-5111"/>
                            <a:pt x="893850" y="0"/>
                          </a:cubicBezTo>
                          <a:cubicBezTo>
                            <a:pt x="1146684" y="5111"/>
                            <a:pt x="1413234" y="-13927"/>
                            <a:pt x="1569102" y="0"/>
                          </a:cubicBezTo>
                          <a:cubicBezTo>
                            <a:pt x="1724970" y="13927"/>
                            <a:pt x="2062573" y="9600"/>
                            <a:pt x="2244353" y="0"/>
                          </a:cubicBezTo>
                          <a:cubicBezTo>
                            <a:pt x="2324558" y="-19074"/>
                            <a:pt x="2405225" y="51596"/>
                            <a:pt x="2400300" y="155947"/>
                          </a:cubicBezTo>
                          <a:cubicBezTo>
                            <a:pt x="2370504" y="410462"/>
                            <a:pt x="2414003" y="577761"/>
                            <a:pt x="2400300" y="779718"/>
                          </a:cubicBezTo>
                          <a:cubicBezTo>
                            <a:pt x="2399370" y="856974"/>
                            <a:pt x="2325508" y="942574"/>
                            <a:pt x="2244353" y="935665"/>
                          </a:cubicBezTo>
                          <a:cubicBezTo>
                            <a:pt x="2055952" y="918314"/>
                            <a:pt x="1893236" y="949486"/>
                            <a:pt x="1589986" y="935665"/>
                          </a:cubicBezTo>
                          <a:cubicBezTo>
                            <a:pt x="1286736" y="921844"/>
                            <a:pt x="1228487" y="917929"/>
                            <a:pt x="893850" y="935665"/>
                          </a:cubicBezTo>
                          <a:cubicBezTo>
                            <a:pt x="559213" y="953401"/>
                            <a:pt x="456802" y="956302"/>
                            <a:pt x="155947" y="935665"/>
                          </a:cubicBezTo>
                          <a:cubicBezTo>
                            <a:pt x="76202" y="929359"/>
                            <a:pt x="5672" y="862187"/>
                            <a:pt x="0" y="779718"/>
                          </a:cubicBezTo>
                          <a:cubicBezTo>
                            <a:pt x="20670" y="625605"/>
                            <a:pt x="20165" y="304498"/>
                            <a:pt x="0" y="15594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Keno Marker" panose="02000503000000000000" pitchFamily="2" charset="0"/>
                  <a:ea typeface="Yu Gothic UI Semibold" panose="020B0700000000000000" pitchFamily="34" charset="-128"/>
                  <a:cs typeface="Cavolini" panose="020B0502040204020203" pitchFamily="66" charset="0"/>
                </a:rPr>
                <a:t>Layout ist limitiert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1DB42640-B8AC-438B-8815-0915DC73202F}"/>
              </a:ext>
            </a:extLst>
          </p:cNvPr>
          <p:cNvGrpSpPr/>
          <p:nvPr/>
        </p:nvGrpSpPr>
        <p:grpSpPr>
          <a:xfrm rot="887303">
            <a:off x="8995845" y="2305512"/>
            <a:ext cx="2164268" cy="1798476"/>
            <a:chOff x="9057236" y="4683951"/>
            <a:chExt cx="2164268" cy="1798476"/>
          </a:xfrm>
        </p:grpSpPr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C975DBBD-C9F6-4871-ABD2-34779B6C3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57236" y="4683951"/>
              <a:ext cx="2164268" cy="179847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noFill/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C2559515-7A53-4F9C-8AA1-12E167FB6309}"/>
                </a:ext>
              </a:extLst>
            </p:cNvPr>
            <p:cNvSpPr/>
            <p:nvPr/>
          </p:nvSpPr>
          <p:spPr>
            <a:xfrm rot="21223224">
              <a:off x="9202368" y="4812119"/>
              <a:ext cx="1850566" cy="1542138"/>
            </a:xfrm>
            <a:prstGeom prst="roundRect">
              <a:avLst>
                <a:gd name="adj" fmla="val 0"/>
              </a:avLst>
            </a:prstGeom>
            <a:noFill/>
            <a:ln w="317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400300"/>
                        <a:gd name="connsiteY0" fmla="*/ 155947 h 935665"/>
                        <a:gd name="connsiteX1" fmla="*/ 155947 w 2400300"/>
                        <a:gd name="connsiteY1" fmla="*/ 0 h 935665"/>
                        <a:gd name="connsiteX2" fmla="*/ 872966 w 2400300"/>
                        <a:gd name="connsiteY2" fmla="*/ 0 h 935665"/>
                        <a:gd name="connsiteX3" fmla="*/ 1569102 w 2400300"/>
                        <a:gd name="connsiteY3" fmla="*/ 0 h 935665"/>
                        <a:gd name="connsiteX4" fmla="*/ 2244353 w 2400300"/>
                        <a:gd name="connsiteY4" fmla="*/ 0 h 935665"/>
                        <a:gd name="connsiteX5" fmla="*/ 2400300 w 2400300"/>
                        <a:gd name="connsiteY5" fmla="*/ 155947 h 935665"/>
                        <a:gd name="connsiteX6" fmla="*/ 2400300 w 2400300"/>
                        <a:gd name="connsiteY6" fmla="*/ 779718 h 935665"/>
                        <a:gd name="connsiteX7" fmla="*/ 2244353 w 2400300"/>
                        <a:gd name="connsiteY7" fmla="*/ 935665 h 935665"/>
                        <a:gd name="connsiteX8" fmla="*/ 1527334 w 2400300"/>
                        <a:gd name="connsiteY8" fmla="*/ 935665 h 935665"/>
                        <a:gd name="connsiteX9" fmla="*/ 893850 w 2400300"/>
                        <a:gd name="connsiteY9" fmla="*/ 935665 h 935665"/>
                        <a:gd name="connsiteX10" fmla="*/ 155947 w 2400300"/>
                        <a:gd name="connsiteY10" fmla="*/ 935665 h 935665"/>
                        <a:gd name="connsiteX11" fmla="*/ 0 w 2400300"/>
                        <a:gd name="connsiteY11" fmla="*/ 779718 h 935665"/>
                        <a:gd name="connsiteX12" fmla="*/ 0 w 2400300"/>
                        <a:gd name="connsiteY12" fmla="*/ 155947 h 9356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400300" h="935665" fill="none" extrusionOk="0">
                          <a:moveTo>
                            <a:pt x="0" y="155947"/>
                          </a:moveTo>
                          <a:cubicBezTo>
                            <a:pt x="-16807" y="72580"/>
                            <a:pt x="58989" y="-7473"/>
                            <a:pt x="155947" y="0"/>
                          </a:cubicBezTo>
                          <a:cubicBezTo>
                            <a:pt x="417137" y="9737"/>
                            <a:pt x="572254" y="10229"/>
                            <a:pt x="872966" y="0"/>
                          </a:cubicBezTo>
                          <a:cubicBezTo>
                            <a:pt x="1173678" y="-10229"/>
                            <a:pt x="1348377" y="288"/>
                            <a:pt x="1569102" y="0"/>
                          </a:cubicBezTo>
                          <a:cubicBezTo>
                            <a:pt x="1789827" y="-288"/>
                            <a:pt x="1945899" y="-2696"/>
                            <a:pt x="2244353" y="0"/>
                          </a:cubicBezTo>
                          <a:cubicBezTo>
                            <a:pt x="2321953" y="351"/>
                            <a:pt x="2407011" y="57722"/>
                            <a:pt x="2400300" y="155947"/>
                          </a:cubicBezTo>
                          <a:cubicBezTo>
                            <a:pt x="2375146" y="362323"/>
                            <a:pt x="2411428" y="634271"/>
                            <a:pt x="2400300" y="779718"/>
                          </a:cubicBezTo>
                          <a:cubicBezTo>
                            <a:pt x="2408936" y="882945"/>
                            <a:pt x="2312325" y="945239"/>
                            <a:pt x="2244353" y="935665"/>
                          </a:cubicBezTo>
                          <a:cubicBezTo>
                            <a:pt x="2010240" y="957930"/>
                            <a:pt x="1749063" y="911065"/>
                            <a:pt x="1527334" y="935665"/>
                          </a:cubicBezTo>
                          <a:cubicBezTo>
                            <a:pt x="1305605" y="960265"/>
                            <a:pt x="1194026" y="916001"/>
                            <a:pt x="893850" y="935665"/>
                          </a:cubicBezTo>
                          <a:cubicBezTo>
                            <a:pt x="593674" y="955329"/>
                            <a:pt x="417958" y="950091"/>
                            <a:pt x="155947" y="935665"/>
                          </a:cubicBezTo>
                          <a:cubicBezTo>
                            <a:pt x="83416" y="940424"/>
                            <a:pt x="5679" y="884975"/>
                            <a:pt x="0" y="779718"/>
                          </a:cubicBezTo>
                          <a:cubicBezTo>
                            <a:pt x="-23633" y="544650"/>
                            <a:pt x="20107" y="372829"/>
                            <a:pt x="0" y="155947"/>
                          </a:cubicBezTo>
                          <a:close/>
                        </a:path>
                        <a:path w="2400300" h="935665" stroke="0" extrusionOk="0">
                          <a:moveTo>
                            <a:pt x="0" y="155947"/>
                          </a:moveTo>
                          <a:cubicBezTo>
                            <a:pt x="-8568" y="64535"/>
                            <a:pt x="58407" y="4284"/>
                            <a:pt x="155947" y="0"/>
                          </a:cubicBezTo>
                          <a:cubicBezTo>
                            <a:pt x="484568" y="24805"/>
                            <a:pt x="641016" y="-5111"/>
                            <a:pt x="893850" y="0"/>
                          </a:cubicBezTo>
                          <a:cubicBezTo>
                            <a:pt x="1146684" y="5111"/>
                            <a:pt x="1413234" y="-13927"/>
                            <a:pt x="1569102" y="0"/>
                          </a:cubicBezTo>
                          <a:cubicBezTo>
                            <a:pt x="1724970" y="13927"/>
                            <a:pt x="2062573" y="9600"/>
                            <a:pt x="2244353" y="0"/>
                          </a:cubicBezTo>
                          <a:cubicBezTo>
                            <a:pt x="2324558" y="-19074"/>
                            <a:pt x="2405225" y="51596"/>
                            <a:pt x="2400300" y="155947"/>
                          </a:cubicBezTo>
                          <a:cubicBezTo>
                            <a:pt x="2370504" y="410462"/>
                            <a:pt x="2414003" y="577761"/>
                            <a:pt x="2400300" y="779718"/>
                          </a:cubicBezTo>
                          <a:cubicBezTo>
                            <a:pt x="2399370" y="856974"/>
                            <a:pt x="2325508" y="942574"/>
                            <a:pt x="2244353" y="935665"/>
                          </a:cubicBezTo>
                          <a:cubicBezTo>
                            <a:pt x="2055952" y="918314"/>
                            <a:pt x="1893236" y="949486"/>
                            <a:pt x="1589986" y="935665"/>
                          </a:cubicBezTo>
                          <a:cubicBezTo>
                            <a:pt x="1286736" y="921844"/>
                            <a:pt x="1228487" y="917929"/>
                            <a:pt x="893850" y="935665"/>
                          </a:cubicBezTo>
                          <a:cubicBezTo>
                            <a:pt x="559213" y="953401"/>
                            <a:pt x="456802" y="956302"/>
                            <a:pt x="155947" y="935665"/>
                          </a:cubicBezTo>
                          <a:cubicBezTo>
                            <a:pt x="76202" y="929359"/>
                            <a:pt x="5672" y="862187"/>
                            <a:pt x="0" y="779718"/>
                          </a:cubicBezTo>
                          <a:cubicBezTo>
                            <a:pt x="20670" y="625605"/>
                            <a:pt x="20165" y="304498"/>
                            <a:pt x="0" y="15594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Keno Marker" panose="02000503000000000000" pitchFamily="2" charset="0"/>
                  <a:ea typeface="Yu Gothic UI Semibold" panose="020B0700000000000000" pitchFamily="34" charset="-128"/>
                  <a:cs typeface="Cavolini" panose="020B0502040204020203" pitchFamily="66" charset="0"/>
                </a:rPr>
                <a:t>…Animation auch!</a:t>
              </a:r>
            </a:p>
          </p:txBody>
        </p:sp>
      </p:grpSp>
      <p:sp>
        <p:nvSpPr>
          <p:cNvPr id="37" name="Titel 61">
            <a:extLst>
              <a:ext uri="{FF2B5EF4-FFF2-40B4-BE49-F238E27FC236}">
                <a16:creationId xmlns:a16="http://schemas.microsoft.com/office/drawing/2014/main" id="{F9D199B6-E9DC-4F66-91B2-0F48A0820FA8}"/>
              </a:ext>
            </a:extLst>
          </p:cNvPr>
          <p:cNvSpPr txBox="1">
            <a:spLocks/>
          </p:cNvSpPr>
          <p:nvPr/>
        </p:nvSpPr>
        <p:spPr>
          <a:xfrm>
            <a:off x="838200" y="485775"/>
            <a:ext cx="10515600" cy="120491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400">
                <a:highlight>
                  <a:srgbClr val="FFFF00"/>
                </a:highlight>
                <a:latin typeface="Keno Marker" panose="02000503000000000000" pitchFamily="2" charset="0"/>
              </a:rPr>
              <a:t>Was ist das Problem?</a:t>
            </a:r>
          </a:p>
        </p:txBody>
      </p:sp>
    </p:spTree>
    <p:extLst>
      <p:ext uri="{BB962C8B-B14F-4D97-AF65-F5344CB8AC3E}">
        <p14:creationId xmlns:p14="http://schemas.microsoft.com/office/powerpoint/2010/main" val="25375517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el 61">
            <a:extLst>
              <a:ext uri="{FF2B5EF4-FFF2-40B4-BE49-F238E27FC236}">
                <a16:creationId xmlns:a16="http://schemas.microsoft.com/office/drawing/2014/main" id="{89991F8B-D212-41BB-87B9-A3D33F7B6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400">
                <a:highlight>
                  <a:srgbClr val="FFFF00"/>
                </a:highlight>
                <a:latin typeface="Keno Marker" panose="02000503000000000000" pitchFamily="2" charset="0"/>
              </a:rPr>
              <a:t>CSS Rendering Pipeline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E3B15D93-A16D-4E32-8297-FE5C07B00F45}"/>
              </a:ext>
            </a:extLst>
          </p:cNvPr>
          <p:cNvSpPr/>
          <p:nvPr/>
        </p:nvSpPr>
        <p:spPr>
          <a:xfrm>
            <a:off x="838200" y="2551812"/>
            <a:ext cx="1979428" cy="935665"/>
          </a:xfrm>
          <a:custGeom>
            <a:avLst/>
            <a:gdLst>
              <a:gd name="connsiteX0" fmla="*/ 0 w 1979428"/>
              <a:gd name="connsiteY0" fmla="*/ 155947 h 935665"/>
              <a:gd name="connsiteX1" fmla="*/ 155947 w 1979428"/>
              <a:gd name="connsiteY1" fmla="*/ 0 h 935665"/>
              <a:gd name="connsiteX2" fmla="*/ 728467 w 1979428"/>
              <a:gd name="connsiteY2" fmla="*/ 0 h 935665"/>
              <a:gd name="connsiteX3" fmla="*/ 1284312 w 1979428"/>
              <a:gd name="connsiteY3" fmla="*/ 0 h 935665"/>
              <a:gd name="connsiteX4" fmla="*/ 1823481 w 1979428"/>
              <a:gd name="connsiteY4" fmla="*/ 0 h 935665"/>
              <a:gd name="connsiteX5" fmla="*/ 1979428 w 1979428"/>
              <a:gd name="connsiteY5" fmla="*/ 155947 h 935665"/>
              <a:gd name="connsiteX6" fmla="*/ 1979428 w 1979428"/>
              <a:gd name="connsiteY6" fmla="*/ 779718 h 935665"/>
              <a:gd name="connsiteX7" fmla="*/ 1823481 w 1979428"/>
              <a:gd name="connsiteY7" fmla="*/ 935665 h 935665"/>
              <a:gd name="connsiteX8" fmla="*/ 1250961 w 1979428"/>
              <a:gd name="connsiteY8" fmla="*/ 935665 h 935665"/>
              <a:gd name="connsiteX9" fmla="*/ 745142 w 1979428"/>
              <a:gd name="connsiteY9" fmla="*/ 935665 h 935665"/>
              <a:gd name="connsiteX10" fmla="*/ 155947 w 1979428"/>
              <a:gd name="connsiteY10" fmla="*/ 935665 h 935665"/>
              <a:gd name="connsiteX11" fmla="*/ 0 w 1979428"/>
              <a:gd name="connsiteY11" fmla="*/ 779718 h 935665"/>
              <a:gd name="connsiteX12" fmla="*/ 0 w 1979428"/>
              <a:gd name="connsiteY12" fmla="*/ 155947 h 935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79428" h="935665" fill="none" extrusionOk="0">
                <a:moveTo>
                  <a:pt x="0" y="155947"/>
                </a:moveTo>
                <a:cubicBezTo>
                  <a:pt x="-16807" y="72580"/>
                  <a:pt x="58989" y="-7473"/>
                  <a:pt x="155947" y="0"/>
                </a:cubicBezTo>
                <a:cubicBezTo>
                  <a:pt x="391765" y="11087"/>
                  <a:pt x="471438" y="2150"/>
                  <a:pt x="728467" y="0"/>
                </a:cubicBezTo>
                <a:cubicBezTo>
                  <a:pt x="985496" y="-2150"/>
                  <a:pt x="1031330" y="8198"/>
                  <a:pt x="1284312" y="0"/>
                </a:cubicBezTo>
                <a:cubicBezTo>
                  <a:pt x="1537294" y="-8198"/>
                  <a:pt x="1591040" y="16910"/>
                  <a:pt x="1823481" y="0"/>
                </a:cubicBezTo>
                <a:cubicBezTo>
                  <a:pt x="1901081" y="351"/>
                  <a:pt x="1986139" y="57722"/>
                  <a:pt x="1979428" y="155947"/>
                </a:cubicBezTo>
                <a:cubicBezTo>
                  <a:pt x="1954274" y="362323"/>
                  <a:pt x="1990556" y="634271"/>
                  <a:pt x="1979428" y="779718"/>
                </a:cubicBezTo>
                <a:cubicBezTo>
                  <a:pt x="1988064" y="882945"/>
                  <a:pt x="1891453" y="945239"/>
                  <a:pt x="1823481" y="935665"/>
                </a:cubicBezTo>
                <a:cubicBezTo>
                  <a:pt x="1645162" y="914875"/>
                  <a:pt x="1372262" y="963523"/>
                  <a:pt x="1250961" y="935665"/>
                </a:cubicBezTo>
                <a:cubicBezTo>
                  <a:pt x="1129660" y="907807"/>
                  <a:pt x="975232" y="933430"/>
                  <a:pt x="745142" y="935665"/>
                </a:cubicBezTo>
                <a:cubicBezTo>
                  <a:pt x="515052" y="937900"/>
                  <a:pt x="331493" y="939189"/>
                  <a:pt x="155947" y="935665"/>
                </a:cubicBezTo>
                <a:cubicBezTo>
                  <a:pt x="83416" y="940424"/>
                  <a:pt x="5679" y="884975"/>
                  <a:pt x="0" y="779718"/>
                </a:cubicBezTo>
                <a:cubicBezTo>
                  <a:pt x="-23633" y="544650"/>
                  <a:pt x="20107" y="372829"/>
                  <a:pt x="0" y="155947"/>
                </a:cubicBezTo>
                <a:close/>
              </a:path>
              <a:path w="1979428" h="935665" stroke="0" extrusionOk="0">
                <a:moveTo>
                  <a:pt x="0" y="155947"/>
                </a:moveTo>
                <a:cubicBezTo>
                  <a:pt x="-8568" y="64535"/>
                  <a:pt x="58407" y="4284"/>
                  <a:pt x="155947" y="0"/>
                </a:cubicBezTo>
                <a:cubicBezTo>
                  <a:pt x="433892" y="-26674"/>
                  <a:pt x="589414" y="-20829"/>
                  <a:pt x="745142" y="0"/>
                </a:cubicBezTo>
                <a:cubicBezTo>
                  <a:pt x="900871" y="20829"/>
                  <a:pt x="1124172" y="11861"/>
                  <a:pt x="1284312" y="0"/>
                </a:cubicBezTo>
                <a:cubicBezTo>
                  <a:pt x="1444452" y="-11861"/>
                  <a:pt x="1568097" y="-20242"/>
                  <a:pt x="1823481" y="0"/>
                </a:cubicBezTo>
                <a:cubicBezTo>
                  <a:pt x="1903686" y="-19074"/>
                  <a:pt x="1984353" y="51596"/>
                  <a:pt x="1979428" y="155947"/>
                </a:cubicBezTo>
                <a:cubicBezTo>
                  <a:pt x="1949632" y="410462"/>
                  <a:pt x="1993131" y="577761"/>
                  <a:pt x="1979428" y="779718"/>
                </a:cubicBezTo>
                <a:cubicBezTo>
                  <a:pt x="1978498" y="856974"/>
                  <a:pt x="1904636" y="942574"/>
                  <a:pt x="1823481" y="935665"/>
                </a:cubicBezTo>
                <a:cubicBezTo>
                  <a:pt x="1686260" y="958455"/>
                  <a:pt x="1406813" y="910059"/>
                  <a:pt x="1300987" y="935665"/>
                </a:cubicBezTo>
                <a:cubicBezTo>
                  <a:pt x="1195161" y="961271"/>
                  <a:pt x="878077" y="942061"/>
                  <a:pt x="745142" y="935665"/>
                </a:cubicBezTo>
                <a:cubicBezTo>
                  <a:pt x="612208" y="929269"/>
                  <a:pt x="278877" y="923605"/>
                  <a:pt x="155947" y="935665"/>
                </a:cubicBezTo>
                <a:cubicBezTo>
                  <a:pt x="76202" y="929359"/>
                  <a:pt x="5672" y="862187"/>
                  <a:pt x="0" y="779718"/>
                </a:cubicBezTo>
                <a:cubicBezTo>
                  <a:pt x="20670" y="625605"/>
                  <a:pt x="20165" y="304498"/>
                  <a:pt x="0" y="155947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60000"/>
            </a:schemeClr>
          </a:solidFill>
          <a:ln w="3175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>
                <a:solidFill>
                  <a:schemeClr val="tx1">
                    <a:lumMod val="75000"/>
                    <a:lumOff val="25000"/>
                  </a:schemeClr>
                </a:solidFill>
                <a:latin typeface="Keno Marker" panose="02000503000000000000" pitchFamily="2" charset="0"/>
                <a:ea typeface="Yu Gothic UI Semibold" panose="020B0700000000000000" pitchFamily="34" charset="-128"/>
                <a:cs typeface="Cavolini" panose="020B0502040204020203" pitchFamily="66" charset="0"/>
              </a:rPr>
              <a:t>HTML/CSS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72AF456-6558-4688-8943-21CF4903B8E0}"/>
              </a:ext>
            </a:extLst>
          </p:cNvPr>
          <p:cNvGrpSpPr/>
          <p:nvPr/>
        </p:nvGrpSpPr>
        <p:grpSpPr>
          <a:xfrm>
            <a:off x="2817628" y="2551812"/>
            <a:ext cx="2927497" cy="935665"/>
            <a:chOff x="2817628" y="2551812"/>
            <a:chExt cx="2927497" cy="935665"/>
          </a:xfrm>
        </p:grpSpPr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3CE5468F-6570-45EE-9609-691D9783E683}"/>
                </a:ext>
              </a:extLst>
            </p:cNvPr>
            <p:cNvSpPr/>
            <p:nvPr/>
          </p:nvSpPr>
          <p:spPr>
            <a:xfrm>
              <a:off x="3765697" y="2551812"/>
              <a:ext cx="1979428" cy="935665"/>
            </a:xfrm>
            <a:custGeom>
              <a:avLst/>
              <a:gdLst>
                <a:gd name="connsiteX0" fmla="*/ 0 w 1979428"/>
                <a:gd name="connsiteY0" fmla="*/ 155947 h 935665"/>
                <a:gd name="connsiteX1" fmla="*/ 155947 w 1979428"/>
                <a:gd name="connsiteY1" fmla="*/ 0 h 935665"/>
                <a:gd name="connsiteX2" fmla="*/ 728467 w 1979428"/>
                <a:gd name="connsiteY2" fmla="*/ 0 h 935665"/>
                <a:gd name="connsiteX3" fmla="*/ 1284312 w 1979428"/>
                <a:gd name="connsiteY3" fmla="*/ 0 h 935665"/>
                <a:gd name="connsiteX4" fmla="*/ 1823481 w 1979428"/>
                <a:gd name="connsiteY4" fmla="*/ 0 h 935665"/>
                <a:gd name="connsiteX5" fmla="*/ 1979428 w 1979428"/>
                <a:gd name="connsiteY5" fmla="*/ 155947 h 935665"/>
                <a:gd name="connsiteX6" fmla="*/ 1979428 w 1979428"/>
                <a:gd name="connsiteY6" fmla="*/ 779718 h 935665"/>
                <a:gd name="connsiteX7" fmla="*/ 1823481 w 1979428"/>
                <a:gd name="connsiteY7" fmla="*/ 935665 h 935665"/>
                <a:gd name="connsiteX8" fmla="*/ 1250961 w 1979428"/>
                <a:gd name="connsiteY8" fmla="*/ 935665 h 935665"/>
                <a:gd name="connsiteX9" fmla="*/ 745142 w 1979428"/>
                <a:gd name="connsiteY9" fmla="*/ 935665 h 935665"/>
                <a:gd name="connsiteX10" fmla="*/ 155947 w 1979428"/>
                <a:gd name="connsiteY10" fmla="*/ 935665 h 935665"/>
                <a:gd name="connsiteX11" fmla="*/ 0 w 1979428"/>
                <a:gd name="connsiteY11" fmla="*/ 779718 h 935665"/>
                <a:gd name="connsiteX12" fmla="*/ 0 w 1979428"/>
                <a:gd name="connsiteY12" fmla="*/ 155947 h 93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79428" h="935665" fill="none" extrusionOk="0">
                  <a:moveTo>
                    <a:pt x="0" y="155947"/>
                  </a:moveTo>
                  <a:cubicBezTo>
                    <a:pt x="-16807" y="72580"/>
                    <a:pt x="58989" y="-7473"/>
                    <a:pt x="155947" y="0"/>
                  </a:cubicBezTo>
                  <a:cubicBezTo>
                    <a:pt x="391765" y="11087"/>
                    <a:pt x="471438" y="2150"/>
                    <a:pt x="728467" y="0"/>
                  </a:cubicBezTo>
                  <a:cubicBezTo>
                    <a:pt x="985496" y="-2150"/>
                    <a:pt x="1031330" y="8198"/>
                    <a:pt x="1284312" y="0"/>
                  </a:cubicBezTo>
                  <a:cubicBezTo>
                    <a:pt x="1537294" y="-8198"/>
                    <a:pt x="1591040" y="16910"/>
                    <a:pt x="1823481" y="0"/>
                  </a:cubicBezTo>
                  <a:cubicBezTo>
                    <a:pt x="1901081" y="351"/>
                    <a:pt x="1986139" y="57722"/>
                    <a:pt x="1979428" y="155947"/>
                  </a:cubicBezTo>
                  <a:cubicBezTo>
                    <a:pt x="1954274" y="362323"/>
                    <a:pt x="1990556" y="634271"/>
                    <a:pt x="1979428" y="779718"/>
                  </a:cubicBezTo>
                  <a:cubicBezTo>
                    <a:pt x="1988064" y="882945"/>
                    <a:pt x="1891453" y="945239"/>
                    <a:pt x="1823481" y="935665"/>
                  </a:cubicBezTo>
                  <a:cubicBezTo>
                    <a:pt x="1645162" y="914875"/>
                    <a:pt x="1372262" y="963523"/>
                    <a:pt x="1250961" y="935665"/>
                  </a:cubicBezTo>
                  <a:cubicBezTo>
                    <a:pt x="1129660" y="907807"/>
                    <a:pt x="975232" y="933430"/>
                    <a:pt x="745142" y="935665"/>
                  </a:cubicBezTo>
                  <a:cubicBezTo>
                    <a:pt x="515052" y="937900"/>
                    <a:pt x="331493" y="939189"/>
                    <a:pt x="155947" y="935665"/>
                  </a:cubicBezTo>
                  <a:cubicBezTo>
                    <a:pt x="83416" y="940424"/>
                    <a:pt x="5679" y="884975"/>
                    <a:pt x="0" y="779718"/>
                  </a:cubicBezTo>
                  <a:cubicBezTo>
                    <a:pt x="-23633" y="544650"/>
                    <a:pt x="20107" y="372829"/>
                    <a:pt x="0" y="155947"/>
                  </a:cubicBezTo>
                  <a:close/>
                </a:path>
                <a:path w="1979428" h="935665" stroke="0" extrusionOk="0">
                  <a:moveTo>
                    <a:pt x="0" y="155947"/>
                  </a:moveTo>
                  <a:cubicBezTo>
                    <a:pt x="-8568" y="64535"/>
                    <a:pt x="58407" y="4284"/>
                    <a:pt x="155947" y="0"/>
                  </a:cubicBezTo>
                  <a:cubicBezTo>
                    <a:pt x="433892" y="-26674"/>
                    <a:pt x="589414" y="-20829"/>
                    <a:pt x="745142" y="0"/>
                  </a:cubicBezTo>
                  <a:cubicBezTo>
                    <a:pt x="900871" y="20829"/>
                    <a:pt x="1124172" y="11861"/>
                    <a:pt x="1284312" y="0"/>
                  </a:cubicBezTo>
                  <a:cubicBezTo>
                    <a:pt x="1444452" y="-11861"/>
                    <a:pt x="1568097" y="-20242"/>
                    <a:pt x="1823481" y="0"/>
                  </a:cubicBezTo>
                  <a:cubicBezTo>
                    <a:pt x="1903686" y="-19074"/>
                    <a:pt x="1984353" y="51596"/>
                    <a:pt x="1979428" y="155947"/>
                  </a:cubicBezTo>
                  <a:cubicBezTo>
                    <a:pt x="1949632" y="410462"/>
                    <a:pt x="1993131" y="577761"/>
                    <a:pt x="1979428" y="779718"/>
                  </a:cubicBezTo>
                  <a:cubicBezTo>
                    <a:pt x="1978498" y="856974"/>
                    <a:pt x="1904636" y="942574"/>
                    <a:pt x="1823481" y="935665"/>
                  </a:cubicBezTo>
                  <a:cubicBezTo>
                    <a:pt x="1686260" y="958455"/>
                    <a:pt x="1406813" y="910059"/>
                    <a:pt x="1300987" y="935665"/>
                  </a:cubicBezTo>
                  <a:cubicBezTo>
                    <a:pt x="1195161" y="961271"/>
                    <a:pt x="878077" y="942061"/>
                    <a:pt x="745142" y="935665"/>
                  </a:cubicBezTo>
                  <a:cubicBezTo>
                    <a:pt x="612208" y="929269"/>
                    <a:pt x="278877" y="923605"/>
                    <a:pt x="155947" y="935665"/>
                  </a:cubicBezTo>
                  <a:cubicBezTo>
                    <a:pt x="76202" y="929359"/>
                    <a:pt x="5672" y="862187"/>
                    <a:pt x="0" y="779718"/>
                  </a:cubicBezTo>
                  <a:cubicBezTo>
                    <a:pt x="20670" y="625605"/>
                    <a:pt x="20165" y="304498"/>
                    <a:pt x="0" y="155947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60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Keno Marker" panose="02000503000000000000" pitchFamily="2" charset="0"/>
                  <a:ea typeface="Yu Gothic UI Semibold" panose="020B0700000000000000" pitchFamily="34" charset="-128"/>
                  <a:cs typeface="Cavolini" panose="020B0502040204020203" pitchFamily="66" charset="0"/>
                </a:rPr>
                <a:t>Parser</a:t>
              </a: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1E367C9C-A151-4E5D-B7EF-6474EA757DDE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2817628" y="3019645"/>
              <a:ext cx="948069" cy="0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F660BA7-AC1F-4A7B-BAD1-5966B127E514}"/>
              </a:ext>
            </a:extLst>
          </p:cNvPr>
          <p:cNvGrpSpPr/>
          <p:nvPr/>
        </p:nvGrpSpPr>
        <p:grpSpPr>
          <a:xfrm>
            <a:off x="5745125" y="1616147"/>
            <a:ext cx="2804337" cy="1403498"/>
            <a:chOff x="5745125" y="1616147"/>
            <a:chExt cx="2804337" cy="1403498"/>
          </a:xfrm>
        </p:grpSpPr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D9F55030-53F9-4622-9CFD-8160F00F4082}"/>
                </a:ext>
              </a:extLst>
            </p:cNvPr>
            <p:cNvSpPr/>
            <p:nvPr/>
          </p:nvSpPr>
          <p:spPr>
            <a:xfrm>
              <a:off x="6570034" y="1616147"/>
              <a:ext cx="1979428" cy="935665"/>
            </a:xfrm>
            <a:custGeom>
              <a:avLst/>
              <a:gdLst>
                <a:gd name="connsiteX0" fmla="*/ 0 w 1979428"/>
                <a:gd name="connsiteY0" fmla="*/ 155947 h 935665"/>
                <a:gd name="connsiteX1" fmla="*/ 155947 w 1979428"/>
                <a:gd name="connsiteY1" fmla="*/ 0 h 935665"/>
                <a:gd name="connsiteX2" fmla="*/ 728467 w 1979428"/>
                <a:gd name="connsiteY2" fmla="*/ 0 h 935665"/>
                <a:gd name="connsiteX3" fmla="*/ 1284312 w 1979428"/>
                <a:gd name="connsiteY3" fmla="*/ 0 h 935665"/>
                <a:gd name="connsiteX4" fmla="*/ 1823481 w 1979428"/>
                <a:gd name="connsiteY4" fmla="*/ 0 h 935665"/>
                <a:gd name="connsiteX5" fmla="*/ 1979428 w 1979428"/>
                <a:gd name="connsiteY5" fmla="*/ 155947 h 935665"/>
                <a:gd name="connsiteX6" fmla="*/ 1979428 w 1979428"/>
                <a:gd name="connsiteY6" fmla="*/ 779718 h 935665"/>
                <a:gd name="connsiteX7" fmla="*/ 1823481 w 1979428"/>
                <a:gd name="connsiteY7" fmla="*/ 935665 h 935665"/>
                <a:gd name="connsiteX8" fmla="*/ 1250961 w 1979428"/>
                <a:gd name="connsiteY8" fmla="*/ 935665 h 935665"/>
                <a:gd name="connsiteX9" fmla="*/ 745142 w 1979428"/>
                <a:gd name="connsiteY9" fmla="*/ 935665 h 935665"/>
                <a:gd name="connsiteX10" fmla="*/ 155947 w 1979428"/>
                <a:gd name="connsiteY10" fmla="*/ 935665 h 935665"/>
                <a:gd name="connsiteX11" fmla="*/ 0 w 1979428"/>
                <a:gd name="connsiteY11" fmla="*/ 779718 h 935665"/>
                <a:gd name="connsiteX12" fmla="*/ 0 w 1979428"/>
                <a:gd name="connsiteY12" fmla="*/ 155947 h 93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79428" h="935665" fill="none" extrusionOk="0">
                  <a:moveTo>
                    <a:pt x="0" y="155947"/>
                  </a:moveTo>
                  <a:cubicBezTo>
                    <a:pt x="-16807" y="72580"/>
                    <a:pt x="58989" y="-7473"/>
                    <a:pt x="155947" y="0"/>
                  </a:cubicBezTo>
                  <a:cubicBezTo>
                    <a:pt x="391765" y="11087"/>
                    <a:pt x="471438" y="2150"/>
                    <a:pt x="728467" y="0"/>
                  </a:cubicBezTo>
                  <a:cubicBezTo>
                    <a:pt x="985496" y="-2150"/>
                    <a:pt x="1031330" y="8198"/>
                    <a:pt x="1284312" y="0"/>
                  </a:cubicBezTo>
                  <a:cubicBezTo>
                    <a:pt x="1537294" y="-8198"/>
                    <a:pt x="1591040" y="16910"/>
                    <a:pt x="1823481" y="0"/>
                  </a:cubicBezTo>
                  <a:cubicBezTo>
                    <a:pt x="1901081" y="351"/>
                    <a:pt x="1986139" y="57722"/>
                    <a:pt x="1979428" y="155947"/>
                  </a:cubicBezTo>
                  <a:cubicBezTo>
                    <a:pt x="1954274" y="362323"/>
                    <a:pt x="1990556" y="634271"/>
                    <a:pt x="1979428" y="779718"/>
                  </a:cubicBezTo>
                  <a:cubicBezTo>
                    <a:pt x="1988064" y="882945"/>
                    <a:pt x="1891453" y="945239"/>
                    <a:pt x="1823481" y="935665"/>
                  </a:cubicBezTo>
                  <a:cubicBezTo>
                    <a:pt x="1645162" y="914875"/>
                    <a:pt x="1372262" y="963523"/>
                    <a:pt x="1250961" y="935665"/>
                  </a:cubicBezTo>
                  <a:cubicBezTo>
                    <a:pt x="1129660" y="907807"/>
                    <a:pt x="975232" y="933430"/>
                    <a:pt x="745142" y="935665"/>
                  </a:cubicBezTo>
                  <a:cubicBezTo>
                    <a:pt x="515052" y="937900"/>
                    <a:pt x="331493" y="939189"/>
                    <a:pt x="155947" y="935665"/>
                  </a:cubicBezTo>
                  <a:cubicBezTo>
                    <a:pt x="83416" y="940424"/>
                    <a:pt x="5679" y="884975"/>
                    <a:pt x="0" y="779718"/>
                  </a:cubicBezTo>
                  <a:cubicBezTo>
                    <a:pt x="-23633" y="544650"/>
                    <a:pt x="20107" y="372829"/>
                    <a:pt x="0" y="155947"/>
                  </a:cubicBezTo>
                  <a:close/>
                </a:path>
                <a:path w="1979428" h="935665" stroke="0" extrusionOk="0">
                  <a:moveTo>
                    <a:pt x="0" y="155947"/>
                  </a:moveTo>
                  <a:cubicBezTo>
                    <a:pt x="-8568" y="64535"/>
                    <a:pt x="58407" y="4284"/>
                    <a:pt x="155947" y="0"/>
                  </a:cubicBezTo>
                  <a:cubicBezTo>
                    <a:pt x="433892" y="-26674"/>
                    <a:pt x="589414" y="-20829"/>
                    <a:pt x="745142" y="0"/>
                  </a:cubicBezTo>
                  <a:cubicBezTo>
                    <a:pt x="900871" y="20829"/>
                    <a:pt x="1124172" y="11861"/>
                    <a:pt x="1284312" y="0"/>
                  </a:cubicBezTo>
                  <a:cubicBezTo>
                    <a:pt x="1444452" y="-11861"/>
                    <a:pt x="1568097" y="-20242"/>
                    <a:pt x="1823481" y="0"/>
                  </a:cubicBezTo>
                  <a:cubicBezTo>
                    <a:pt x="1903686" y="-19074"/>
                    <a:pt x="1984353" y="51596"/>
                    <a:pt x="1979428" y="155947"/>
                  </a:cubicBezTo>
                  <a:cubicBezTo>
                    <a:pt x="1949632" y="410462"/>
                    <a:pt x="1993131" y="577761"/>
                    <a:pt x="1979428" y="779718"/>
                  </a:cubicBezTo>
                  <a:cubicBezTo>
                    <a:pt x="1978498" y="856974"/>
                    <a:pt x="1904636" y="942574"/>
                    <a:pt x="1823481" y="935665"/>
                  </a:cubicBezTo>
                  <a:cubicBezTo>
                    <a:pt x="1686260" y="958455"/>
                    <a:pt x="1406813" y="910059"/>
                    <a:pt x="1300987" y="935665"/>
                  </a:cubicBezTo>
                  <a:cubicBezTo>
                    <a:pt x="1195161" y="961271"/>
                    <a:pt x="878077" y="942061"/>
                    <a:pt x="745142" y="935665"/>
                  </a:cubicBezTo>
                  <a:cubicBezTo>
                    <a:pt x="612208" y="929269"/>
                    <a:pt x="278877" y="923605"/>
                    <a:pt x="155947" y="935665"/>
                  </a:cubicBezTo>
                  <a:cubicBezTo>
                    <a:pt x="76202" y="929359"/>
                    <a:pt x="5672" y="862187"/>
                    <a:pt x="0" y="779718"/>
                  </a:cubicBezTo>
                  <a:cubicBezTo>
                    <a:pt x="20670" y="625605"/>
                    <a:pt x="20165" y="304498"/>
                    <a:pt x="0" y="155947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60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Keno Marker" panose="02000503000000000000" pitchFamily="2" charset="0"/>
                  <a:ea typeface="Yu Gothic UI Semibold" panose="020B0700000000000000" pitchFamily="34" charset="-128"/>
                  <a:cs typeface="Cavolini" panose="020B0502040204020203" pitchFamily="66" charset="0"/>
                </a:rPr>
                <a:t>DOM</a:t>
              </a:r>
            </a:p>
          </p:txBody>
        </p: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0CCE15D0-D0A1-44DF-812F-353666791380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 flipV="1">
              <a:off x="5745125" y="2083980"/>
              <a:ext cx="824909" cy="935665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2E26857-EA9A-4F22-A8DA-462F949D6E37}"/>
              </a:ext>
            </a:extLst>
          </p:cNvPr>
          <p:cNvGrpSpPr/>
          <p:nvPr/>
        </p:nvGrpSpPr>
        <p:grpSpPr>
          <a:xfrm>
            <a:off x="5745125" y="3019645"/>
            <a:ext cx="2748959" cy="1399233"/>
            <a:chOff x="5745125" y="3019645"/>
            <a:chExt cx="2748959" cy="1399233"/>
          </a:xfrm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C81DD363-0F99-498E-A1AC-F28CA1061A12}"/>
                </a:ext>
              </a:extLst>
            </p:cNvPr>
            <p:cNvSpPr/>
            <p:nvPr/>
          </p:nvSpPr>
          <p:spPr>
            <a:xfrm>
              <a:off x="6514656" y="3483213"/>
              <a:ext cx="1979428" cy="935665"/>
            </a:xfrm>
            <a:custGeom>
              <a:avLst/>
              <a:gdLst>
                <a:gd name="connsiteX0" fmla="*/ 0 w 1979428"/>
                <a:gd name="connsiteY0" fmla="*/ 155947 h 935665"/>
                <a:gd name="connsiteX1" fmla="*/ 155947 w 1979428"/>
                <a:gd name="connsiteY1" fmla="*/ 0 h 935665"/>
                <a:gd name="connsiteX2" fmla="*/ 728467 w 1979428"/>
                <a:gd name="connsiteY2" fmla="*/ 0 h 935665"/>
                <a:gd name="connsiteX3" fmla="*/ 1284312 w 1979428"/>
                <a:gd name="connsiteY3" fmla="*/ 0 h 935665"/>
                <a:gd name="connsiteX4" fmla="*/ 1823481 w 1979428"/>
                <a:gd name="connsiteY4" fmla="*/ 0 h 935665"/>
                <a:gd name="connsiteX5" fmla="*/ 1979428 w 1979428"/>
                <a:gd name="connsiteY5" fmla="*/ 155947 h 935665"/>
                <a:gd name="connsiteX6" fmla="*/ 1979428 w 1979428"/>
                <a:gd name="connsiteY6" fmla="*/ 779718 h 935665"/>
                <a:gd name="connsiteX7" fmla="*/ 1823481 w 1979428"/>
                <a:gd name="connsiteY7" fmla="*/ 935665 h 935665"/>
                <a:gd name="connsiteX8" fmla="*/ 1250961 w 1979428"/>
                <a:gd name="connsiteY8" fmla="*/ 935665 h 935665"/>
                <a:gd name="connsiteX9" fmla="*/ 745142 w 1979428"/>
                <a:gd name="connsiteY9" fmla="*/ 935665 h 935665"/>
                <a:gd name="connsiteX10" fmla="*/ 155947 w 1979428"/>
                <a:gd name="connsiteY10" fmla="*/ 935665 h 935665"/>
                <a:gd name="connsiteX11" fmla="*/ 0 w 1979428"/>
                <a:gd name="connsiteY11" fmla="*/ 779718 h 935665"/>
                <a:gd name="connsiteX12" fmla="*/ 0 w 1979428"/>
                <a:gd name="connsiteY12" fmla="*/ 155947 h 93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79428" h="935665" fill="none" extrusionOk="0">
                  <a:moveTo>
                    <a:pt x="0" y="155947"/>
                  </a:moveTo>
                  <a:cubicBezTo>
                    <a:pt x="-16807" y="72580"/>
                    <a:pt x="58989" y="-7473"/>
                    <a:pt x="155947" y="0"/>
                  </a:cubicBezTo>
                  <a:cubicBezTo>
                    <a:pt x="391765" y="11087"/>
                    <a:pt x="471438" y="2150"/>
                    <a:pt x="728467" y="0"/>
                  </a:cubicBezTo>
                  <a:cubicBezTo>
                    <a:pt x="985496" y="-2150"/>
                    <a:pt x="1031330" y="8198"/>
                    <a:pt x="1284312" y="0"/>
                  </a:cubicBezTo>
                  <a:cubicBezTo>
                    <a:pt x="1537294" y="-8198"/>
                    <a:pt x="1591040" y="16910"/>
                    <a:pt x="1823481" y="0"/>
                  </a:cubicBezTo>
                  <a:cubicBezTo>
                    <a:pt x="1901081" y="351"/>
                    <a:pt x="1986139" y="57722"/>
                    <a:pt x="1979428" y="155947"/>
                  </a:cubicBezTo>
                  <a:cubicBezTo>
                    <a:pt x="1954274" y="362323"/>
                    <a:pt x="1990556" y="634271"/>
                    <a:pt x="1979428" y="779718"/>
                  </a:cubicBezTo>
                  <a:cubicBezTo>
                    <a:pt x="1988064" y="882945"/>
                    <a:pt x="1891453" y="945239"/>
                    <a:pt x="1823481" y="935665"/>
                  </a:cubicBezTo>
                  <a:cubicBezTo>
                    <a:pt x="1645162" y="914875"/>
                    <a:pt x="1372262" y="963523"/>
                    <a:pt x="1250961" y="935665"/>
                  </a:cubicBezTo>
                  <a:cubicBezTo>
                    <a:pt x="1129660" y="907807"/>
                    <a:pt x="975232" y="933430"/>
                    <a:pt x="745142" y="935665"/>
                  </a:cubicBezTo>
                  <a:cubicBezTo>
                    <a:pt x="515052" y="937900"/>
                    <a:pt x="331493" y="939189"/>
                    <a:pt x="155947" y="935665"/>
                  </a:cubicBezTo>
                  <a:cubicBezTo>
                    <a:pt x="83416" y="940424"/>
                    <a:pt x="5679" y="884975"/>
                    <a:pt x="0" y="779718"/>
                  </a:cubicBezTo>
                  <a:cubicBezTo>
                    <a:pt x="-23633" y="544650"/>
                    <a:pt x="20107" y="372829"/>
                    <a:pt x="0" y="155947"/>
                  </a:cubicBezTo>
                  <a:close/>
                </a:path>
                <a:path w="1979428" h="935665" stroke="0" extrusionOk="0">
                  <a:moveTo>
                    <a:pt x="0" y="155947"/>
                  </a:moveTo>
                  <a:cubicBezTo>
                    <a:pt x="-8568" y="64535"/>
                    <a:pt x="58407" y="4284"/>
                    <a:pt x="155947" y="0"/>
                  </a:cubicBezTo>
                  <a:cubicBezTo>
                    <a:pt x="433892" y="-26674"/>
                    <a:pt x="589414" y="-20829"/>
                    <a:pt x="745142" y="0"/>
                  </a:cubicBezTo>
                  <a:cubicBezTo>
                    <a:pt x="900871" y="20829"/>
                    <a:pt x="1124172" y="11861"/>
                    <a:pt x="1284312" y="0"/>
                  </a:cubicBezTo>
                  <a:cubicBezTo>
                    <a:pt x="1444452" y="-11861"/>
                    <a:pt x="1568097" y="-20242"/>
                    <a:pt x="1823481" y="0"/>
                  </a:cubicBezTo>
                  <a:cubicBezTo>
                    <a:pt x="1903686" y="-19074"/>
                    <a:pt x="1984353" y="51596"/>
                    <a:pt x="1979428" y="155947"/>
                  </a:cubicBezTo>
                  <a:cubicBezTo>
                    <a:pt x="1949632" y="410462"/>
                    <a:pt x="1993131" y="577761"/>
                    <a:pt x="1979428" y="779718"/>
                  </a:cubicBezTo>
                  <a:cubicBezTo>
                    <a:pt x="1978498" y="856974"/>
                    <a:pt x="1904636" y="942574"/>
                    <a:pt x="1823481" y="935665"/>
                  </a:cubicBezTo>
                  <a:cubicBezTo>
                    <a:pt x="1686260" y="958455"/>
                    <a:pt x="1406813" y="910059"/>
                    <a:pt x="1300987" y="935665"/>
                  </a:cubicBezTo>
                  <a:cubicBezTo>
                    <a:pt x="1195161" y="961271"/>
                    <a:pt x="878077" y="942061"/>
                    <a:pt x="745142" y="935665"/>
                  </a:cubicBezTo>
                  <a:cubicBezTo>
                    <a:pt x="612208" y="929269"/>
                    <a:pt x="278877" y="923605"/>
                    <a:pt x="155947" y="935665"/>
                  </a:cubicBezTo>
                  <a:cubicBezTo>
                    <a:pt x="76202" y="929359"/>
                    <a:pt x="5672" y="862187"/>
                    <a:pt x="0" y="779718"/>
                  </a:cubicBezTo>
                  <a:cubicBezTo>
                    <a:pt x="20670" y="625605"/>
                    <a:pt x="20165" y="304498"/>
                    <a:pt x="0" y="155947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60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Keno Marker" panose="02000503000000000000" pitchFamily="2" charset="0"/>
                  <a:ea typeface="Yu Gothic UI Semibold" panose="020B0700000000000000" pitchFamily="34" charset="-128"/>
                  <a:cs typeface="Cavolini" panose="020B0502040204020203" pitchFamily="66" charset="0"/>
                </a:rPr>
                <a:t>CSSOM</a:t>
              </a:r>
            </a:p>
          </p:txBody>
        </p:sp>
        <p:cxnSp>
          <p:nvCxnSpPr>
            <p:cNvPr id="28" name="Gerade Verbindung mit Pfeil 22">
              <a:extLst>
                <a:ext uri="{FF2B5EF4-FFF2-40B4-BE49-F238E27FC236}">
                  <a16:creationId xmlns:a16="http://schemas.microsoft.com/office/drawing/2014/main" id="{AE1E01F5-5C0B-4501-AC32-582C7C9C0C09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>
              <a:off x="5745125" y="3019645"/>
              <a:ext cx="769531" cy="931401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D4CC18A-C107-49A3-9CC2-67B4828B4FAD}"/>
              </a:ext>
            </a:extLst>
          </p:cNvPr>
          <p:cNvGrpSpPr/>
          <p:nvPr/>
        </p:nvGrpSpPr>
        <p:grpSpPr>
          <a:xfrm>
            <a:off x="8494084" y="2083980"/>
            <a:ext cx="2748960" cy="1867066"/>
            <a:chOff x="8494084" y="2083980"/>
            <a:chExt cx="2748960" cy="1867066"/>
          </a:xfrm>
        </p:grpSpPr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F3E94F7E-8827-4065-BF78-DA015F0FB0C7}"/>
                </a:ext>
              </a:extLst>
            </p:cNvPr>
            <p:cNvSpPr/>
            <p:nvPr/>
          </p:nvSpPr>
          <p:spPr>
            <a:xfrm>
              <a:off x="9263616" y="2551812"/>
              <a:ext cx="1979428" cy="935665"/>
            </a:xfrm>
            <a:custGeom>
              <a:avLst/>
              <a:gdLst>
                <a:gd name="connsiteX0" fmla="*/ 0 w 1979428"/>
                <a:gd name="connsiteY0" fmla="*/ 155947 h 935665"/>
                <a:gd name="connsiteX1" fmla="*/ 155947 w 1979428"/>
                <a:gd name="connsiteY1" fmla="*/ 0 h 935665"/>
                <a:gd name="connsiteX2" fmla="*/ 728467 w 1979428"/>
                <a:gd name="connsiteY2" fmla="*/ 0 h 935665"/>
                <a:gd name="connsiteX3" fmla="*/ 1284312 w 1979428"/>
                <a:gd name="connsiteY3" fmla="*/ 0 h 935665"/>
                <a:gd name="connsiteX4" fmla="*/ 1823481 w 1979428"/>
                <a:gd name="connsiteY4" fmla="*/ 0 h 935665"/>
                <a:gd name="connsiteX5" fmla="*/ 1979428 w 1979428"/>
                <a:gd name="connsiteY5" fmla="*/ 155947 h 935665"/>
                <a:gd name="connsiteX6" fmla="*/ 1979428 w 1979428"/>
                <a:gd name="connsiteY6" fmla="*/ 779718 h 935665"/>
                <a:gd name="connsiteX7" fmla="*/ 1823481 w 1979428"/>
                <a:gd name="connsiteY7" fmla="*/ 935665 h 935665"/>
                <a:gd name="connsiteX8" fmla="*/ 1250961 w 1979428"/>
                <a:gd name="connsiteY8" fmla="*/ 935665 h 935665"/>
                <a:gd name="connsiteX9" fmla="*/ 745142 w 1979428"/>
                <a:gd name="connsiteY9" fmla="*/ 935665 h 935665"/>
                <a:gd name="connsiteX10" fmla="*/ 155947 w 1979428"/>
                <a:gd name="connsiteY10" fmla="*/ 935665 h 935665"/>
                <a:gd name="connsiteX11" fmla="*/ 0 w 1979428"/>
                <a:gd name="connsiteY11" fmla="*/ 779718 h 935665"/>
                <a:gd name="connsiteX12" fmla="*/ 0 w 1979428"/>
                <a:gd name="connsiteY12" fmla="*/ 155947 h 93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79428" h="935665" fill="none" extrusionOk="0">
                  <a:moveTo>
                    <a:pt x="0" y="155947"/>
                  </a:moveTo>
                  <a:cubicBezTo>
                    <a:pt x="-16807" y="72580"/>
                    <a:pt x="58989" y="-7473"/>
                    <a:pt x="155947" y="0"/>
                  </a:cubicBezTo>
                  <a:cubicBezTo>
                    <a:pt x="391765" y="11087"/>
                    <a:pt x="471438" y="2150"/>
                    <a:pt x="728467" y="0"/>
                  </a:cubicBezTo>
                  <a:cubicBezTo>
                    <a:pt x="985496" y="-2150"/>
                    <a:pt x="1031330" y="8198"/>
                    <a:pt x="1284312" y="0"/>
                  </a:cubicBezTo>
                  <a:cubicBezTo>
                    <a:pt x="1537294" y="-8198"/>
                    <a:pt x="1591040" y="16910"/>
                    <a:pt x="1823481" y="0"/>
                  </a:cubicBezTo>
                  <a:cubicBezTo>
                    <a:pt x="1901081" y="351"/>
                    <a:pt x="1986139" y="57722"/>
                    <a:pt x="1979428" y="155947"/>
                  </a:cubicBezTo>
                  <a:cubicBezTo>
                    <a:pt x="1954274" y="362323"/>
                    <a:pt x="1990556" y="634271"/>
                    <a:pt x="1979428" y="779718"/>
                  </a:cubicBezTo>
                  <a:cubicBezTo>
                    <a:pt x="1988064" y="882945"/>
                    <a:pt x="1891453" y="945239"/>
                    <a:pt x="1823481" y="935665"/>
                  </a:cubicBezTo>
                  <a:cubicBezTo>
                    <a:pt x="1645162" y="914875"/>
                    <a:pt x="1372262" y="963523"/>
                    <a:pt x="1250961" y="935665"/>
                  </a:cubicBezTo>
                  <a:cubicBezTo>
                    <a:pt x="1129660" y="907807"/>
                    <a:pt x="975232" y="933430"/>
                    <a:pt x="745142" y="935665"/>
                  </a:cubicBezTo>
                  <a:cubicBezTo>
                    <a:pt x="515052" y="937900"/>
                    <a:pt x="331493" y="939189"/>
                    <a:pt x="155947" y="935665"/>
                  </a:cubicBezTo>
                  <a:cubicBezTo>
                    <a:pt x="83416" y="940424"/>
                    <a:pt x="5679" y="884975"/>
                    <a:pt x="0" y="779718"/>
                  </a:cubicBezTo>
                  <a:cubicBezTo>
                    <a:pt x="-23633" y="544650"/>
                    <a:pt x="20107" y="372829"/>
                    <a:pt x="0" y="155947"/>
                  </a:cubicBezTo>
                  <a:close/>
                </a:path>
                <a:path w="1979428" h="935665" stroke="0" extrusionOk="0">
                  <a:moveTo>
                    <a:pt x="0" y="155947"/>
                  </a:moveTo>
                  <a:cubicBezTo>
                    <a:pt x="-8568" y="64535"/>
                    <a:pt x="58407" y="4284"/>
                    <a:pt x="155947" y="0"/>
                  </a:cubicBezTo>
                  <a:cubicBezTo>
                    <a:pt x="433892" y="-26674"/>
                    <a:pt x="589414" y="-20829"/>
                    <a:pt x="745142" y="0"/>
                  </a:cubicBezTo>
                  <a:cubicBezTo>
                    <a:pt x="900871" y="20829"/>
                    <a:pt x="1124172" y="11861"/>
                    <a:pt x="1284312" y="0"/>
                  </a:cubicBezTo>
                  <a:cubicBezTo>
                    <a:pt x="1444452" y="-11861"/>
                    <a:pt x="1568097" y="-20242"/>
                    <a:pt x="1823481" y="0"/>
                  </a:cubicBezTo>
                  <a:cubicBezTo>
                    <a:pt x="1903686" y="-19074"/>
                    <a:pt x="1984353" y="51596"/>
                    <a:pt x="1979428" y="155947"/>
                  </a:cubicBezTo>
                  <a:cubicBezTo>
                    <a:pt x="1949632" y="410462"/>
                    <a:pt x="1993131" y="577761"/>
                    <a:pt x="1979428" y="779718"/>
                  </a:cubicBezTo>
                  <a:cubicBezTo>
                    <a:pt x="1978498" y="856974"/>
                    <a:pt x="1904636" y="942574"/>
                    <a:pt x="1823481" y="935665"/>
                  </a:cubicBezTo>
                  <a:cubicBezTo>
                    <a:pt x="1686260" y="958455"/>
                    <a:pt x="1406813" y="910059"/>
                    <a:pt x="1300987" y="935665"/>
                  </a:cubicBezTo>
                  <a:cubicBezTo>
                    <a:pt x="1195161" y="961271"/>
                    <a:pt x="878077" y="942061"/>
                    <a:pt x="745142" y="935665"/>
                  </a:cubicBezTo>
                  <a:cubicBezTo>
                    <a:pt x="612208" y="929269"/>
                    <a:pt x="278877" y="923605"/>
                    <a:pt x="155947" y="935665"/>
                  </a:cubicBezTo>
                  <a:cubicBezTo>
                    <a:pt x="76202" y="929359"/>
                    <a:pt x="5672" y="862187"/>
                    <a:pt x="0" y="779718"/>
                  </a:cubicBezTo>
                  <a:cubicBezTo>
                    <a:pt x="20670" y="625605"/>
                    <a:pt x="20165" y="304498"/>
                    <a:pt x="0" y="155947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60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Keno Marker" panose="02000503000000000000" pitchFamily="2" charset="0"/>
                  <a:ea typeface="Yu Gothic UI Semibold" panose="020B0700000000000000" pitchFamily="34" charset="-128"/>
                  <a:cs typeface="Cavolini" panose="020B0502040204020203" pitchFamily="66" charset="0"/>
                </a:rPr>
                <a:t>Render</a:t>
              </a:r>
              <a:endParaRPr lang="de-DE" sz="2400">
                <a:solidFill>
                  <a:schemeClr val="tx1">
                    <a:lumMod val="75000"/>
                    <a:lumOff val="25000"/>
                  </a:schemeClr>
                </a:solidFill>
                <a:latin typeface="Keno Marker" panose="02000503000000000000" pitchFamily="2" charset="0"/>
                <a:ea typeface="Yu Gothic UI Semibold" panose="020B0700000000000000" pitchFamily="34" charset="-128"/>
                <a:cs typeface="Cavolini" panose="020B0502040204020203" pitchFamily="66" charset="0"/>
              </a:endParaRPr>
            </a:p>
          </p:txBody>
        </p:sp>
        <p:cxnSp>
          <p:nvCxnSpPr>
            <p:cNvPr id="31" name="Gerade Verbindung mit Pfeil 22">
              <a:extLst>
                <a:ext uri="{FF2B5EF4-FFF2-40B4-BE49-F238E27FC236}">
                  <a16:creationId xmlns:a16="http://schemas.microsoft.com/office/drawing/2014/main" id="{D09C77AB-1F0E-4286-BB04-7622C52EBB61}"/>
                </a:ext>
              </a:extLst>
            </p:cNvPr>
            <p:cNvCxnSpPr>
              <a:cxnSpLocks/>
              <a:stCxn id="12" idx="3"/>
              <a:endCxn id="15" idx="1"/>
            </p:cNvCxnSpPr>
            <p:nvPr/>
          </p:nvCxnSpPr>
          <p:spPr>
            <a:xfrm flipV="1">
              <a:off x="8494084" y="3019645"/>
              <a:ext cx="769532" cy="931401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22">
              <a:extLst>
                <a:ext uri="{FF2B5EF4-FFF2-40B4-BE49-F238E27FC236}">
                  <a16:creationId xmlns:a16="http://schemas.microsoft.com/office/drawing/2014/main" id="{E4BEFD42-10FB-4471-98BC-357F9DE1BCCB}"/>
                </a:ext>
              </a:extLst>
            </p:cNvPr>
            <p:cNvCxnSpPr>
              <a:cxnSpLocks/>
              <a:stCxn id="11" idx="3"/>
              <a:endCxn id="15" idx="1"/>
            </p:cNvCxnSpPr>
            <p:nvPr/>
          </p:nvCxnSpPr>
          <p:spPr>
            <a:xfrm>
              <a:off x="8549462" y="2083980"/>
              <a:ext cx="714154" cy="935665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50BB75A-A32F-42B2-83F7-A31FAFF34425}"/>
              </a:ext>
            </a:extLst>
          </p:cNvPr>
          <p:cNvGrpSpPr/>
          <p:nvPr/>
        </p:nvGrpSpPr>
        <p:grpSpPr>
          <a:xfrm>
            <a:off x="9244123" y="3487477"/>
            <a:ext cx="1979428" cy="2642967"/>
            <a:chOff x="9244123" y="3487477"/>
            <a:chExt cx="1979428" cy="2642967"/>
          </a:xfrm>
        </p:grpSpPr>
        <p:sp>
          <p:nvSpPr>
            <p:cNvPr id="17" name="Rechteck: abgerundete Ecken 16">
              <a:extLst>
                <a:ext uri="{FF2B5EF4-FFF2-40B4-BE49-F238E27FC236}">
                  <a16:creationId xmlns:a16="http://schemas.microsoft.com/office/drawing/2014/main" id="{B57F822C-6184-4813-8409-EBA5EADB2BA1}"/>
                </a:ext>
              </a:extLst>
            </p:cNvPr>
            <p:cNvSpPr/>
            <p:nvPr/>
          </p:nvSpPr>
          <p:spPr>
            <a:xfrm>
              <a:off x="9244123" y="5194779"/>
              <a:ext cx="1979428" cy="935665"/>
            </a:xfrm>
            <a:custGeom>
              <a:avLst/>
              <a:gdLst>
                <a:gd name="connsiteX0" fmla="*/ 0 w 1979428"/>
                <a:gd name="connsiteY0" fmla="*/ 155947 h 935665"/>
                <a:gd name="connsiteX1" fmla="*/ 155947 w 1979428"/>
                <a:gd name="connsiteY1" fmla="*/ 0 h 935665"/>
                <a:gd name="connsiteX2" fmla="*/ 728467 w 1979428"/>
                <a:gd name="connsiteY2" fmla="*/ 0 h 935665"/>
                <a:gd name="connsiteX3" fmla="*/ 1284312 w 1979428"/>
                <a:gd name="connsiteY3" fmla="*/ 0 h 935665"/>
                <a:gd name="connsiteX4" fmla="*/ 1823481 w 1979428"/>
                <a:gd name="connsiteY4" fmla="*/ 0 h 935665"/>
                <a:gd name="connsiteX5" fmla="*/ 1979428 w 1979428"/>
                <a:gd name="connsiteY5" fmla="*/ 155947 h 935665"/>
                <a:gd name="connsiteX6" fmla="*/ 1979428 w 1979428"/>
                <a:gd name="connsiteY6" fmla="*/ 779718 h 935665"/>
                <a:gd name="connsiteX7" fmla="*/ 1823481 w 1979428"/>
                <a:gd name="connsiteY7" fmla="*/ 935665 h 935665"/>
                <a:gd name="connsiteX8" fmla="*/ 1250961 w 1979428"/>
                <a:gd name="connsiteY8" fmla="*/ 935665 h 935665"/>
                <a:gd name="connsiteX9" fmla="*/ 745142 w 1979428"/>
                <a:gd name="connsiteY9" fmla="*/ 935665 h 935665"/>
                <a:gd name="connsiteX10" fmla="*/ 155947 w 1979428"/>
                <a:gd name="connsiteY10" fmla="*/ 935665 h 935665"/>
                <a:gd name="connsiteX11" fmla="*/ 0 w 1979428"/>
                <a:gd name="connsiteY11" fmla="*/ 779718 h 935665"/>
                <a:gd name="connsiteX12" fmla="*/ 0 w 1979428"/>
                <a:gd name="connsiteY12" fmla="*/ 155947 h 93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79428" h="935665" fill="none" extrusionOk="0">
                  <a:moveTo>
                    <a:pt x="0" y="155947"/>
                  </a:moveTo>
                  <a:cubicBezTo>
                    <a:pt x="-16807" y="72580"/>
                    <a:pt x="58989" y="-7473"/>
                    <a:pt x="155947" y="0"/>
                  </a:cubicBezTo>
                  <a:cubicBezTo>
                    <a:pt x="391765" y="11087"/>
                    <a:pt x="471438" y="2150"/>
                    <a:pt x="728467" y="0"/>
                  </a:cubicBezTo>
                  <a:cubicBezTo>
                    <a:pt x="985496" y="-2150"/>
                    <a:pt x="1031330" y="8198"/>
                    <a:pt x="1284312" y="0"/>
                  </a:cubicBezTo>
                  <a:cubicBezTo>
                    <a:pt x="1537294" y="-8198"/>
                    <a:pt x="1591040" y="16910"/>
                    <a:pt x="1823481" y="0"/>
                  </a:cubicBezTo>
                  <a:cubicBezTo>
                    <a:pt x="1901081" y="351"/>
                    <a:pt x="1986139" y="57722"/>
                    <a:pt x="1979428" y="155947"/>
                  </a:cubicBezTo>
                  <a:cubicBezTo>
                    <a:pt x="1954274" y="362323"/>
                    <a:pt x="1990556" y="634271"/>
                    <a:pt x="1979428" y="779718"/>
                  </a:cubicBezTo>
                  <a:cubicBezTo>
                    <a:pt x="1988064" y="882945"/>
                    <a:pt x="1891453" y="945239"/>
                    <a:pt x="1823481" y="935665"/>
                  </a:cubicBezTo>
                  <a:cubicBezTo>
                    <a:pt x="1645162" y="914875"/>
                    <a:pt x="1372262" y="963523"/>
                    <a:pt x="1250961" y="935665"/>
                  </a:cubicBezTo>
                  <a:cubicBezTo>
                    <a:pt x="1129660" y="907807"/>
                    <a:pt x="975232" y="933430"/>
                    <a:pt x="745142" y="935665"/>
                  </a:cubicBezTo>
                  <a:cubicBezTo>
                    <a:pt x="515052" y="937900"/>
                    <a:pt x="331493" y="939189"/>
                    <a:pt x="155947" y="935665"/>
                  </a:cubicBezTo>
                  <a:cubicBezTo>
                    <a:pt x="83416" y="940424"/>
                    <a:pt x="5679" y="884975"/>
                    <a:pt x="0" y="779718"/>
                  </a:cubicBezTo>
                  <a:cubicBezTo>
                    <a:pt x="-23633" y="544650"/>
                    <a:pt x="20107" y="372829"/>
                    <a:pt x="0" y="155947"/>
                  </a:cubicBezTo>
                  <a:close/>
                </a:path>
                <a:path w="1979428" h="935665" stroke="0" extrusionOk="0">
                  <a:moveTo>
                    <a:pt x="0" y="155947"/>
                  </a:moveTo>
                  <a:cubicBezTo>
                    <a:pt x="-8568" y="64535"/>
                    <a:pt x="58407" y="4284"/>
                    <a:pt x="155947" y="0"/>
                  </a:cubicBezTo>
                  <a:cubicBezTo>
                    <a:pt x="433892" y="-26674"/>
                    <a:pt x="589414" y="-20829"/>
                    <a:pt x="745142" y="0"/>
                  </a:cubicBezTo>
                  <a:cubicBezTo>
                    <a:pt x="900871" y="20829"/>
                    <a:pt x="1124172" y="11861"/>
                    <a:pt x="1284312" y="0"/>
                  </a:cubicBezTo>
                  <a:cubicBezTo>
                    <a:pt x="1444452" y="-11861"/>
                    <a:pt x="1568097" y="-20242"/>
                    <a:pt x="1823481" y="0"/>
                  </a:cubicBezTo>
                  <a:cubicBezTo>
                    <a:pt x="1903686" y="-19074"/>
                    <a:pt x="1984353" y="51596"/>
                    <a:pt x="1979428" y="155947"/>
                  </a:cubicBezTo>
                  <a:cubicBezTo>
                    <a:pt x="1949632" y="410462"/>
                    <a:pt x="1993131" y="577761"/>
                    <a:pt x="1979428" y="779718"/>
                  </a:cubicBezTo>
                  <a:cubicBezTo>
                    <a:pt x="1978498" y="856974"/>
                    <a:pt x="1904636" y="942574"/>
                    <a:pt x="1823481" y="935665"/>
                  </a:cubicBezTo>
                  <a:cubicBezTo>
                    <a:pt x="1686260" y="958455"/>
                    <a:pt x="1406813" y="910059"/>
                    <a:pt x="1300987" y="935665"/>
                  </a:cubicBezTo>
                  <a:cubicBezTo>
                    <a:pt x="1195161" y="961271"/>
                    <a:pt x="878077" y="942061"/>
                    <a:pt x="745142" y="935665"/>
                  </a:cubicBezTo>
                  <a:cubicBezTo>
                    <a:pt x="612208" y="929269"/>
                    <a:pt x="278877" y="923605"/>
                    <a:pt x="155947" y="935665"/>
                  </a:cubicBezTo>
                  <a:cubicBezTo>
                    <a:pt x="76202" y="929359"/>
                    <a:pt x="5672" y="862187"/>
                    <a:pt x="0" y="779718"/>
                  </a:cubicBezTo>
                  <a:cubicBezTo>
                    <a:pt x="20670" y="625605"/>
                    <a:pt x="20165" y="304498"/>
                    <a:pt x="0" y="155947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60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Keno Marker" panose="02000503000000000000" pitchFamily="2" charset="0"/>
                  <a:ea typeface="Yu Gothic UI Semibold" panose="020B0700000000000000" pitchFamily="34" charset="-128"/>
                  <a:cs typeface="Cavolini" panose="020B0502040204020203" pitchFamily="66" charset="0"/>
                </a:rPr>
                <a:t>Layout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876D373A-8FF1-4262-8EE5-F7DDB2D80F66}"/>
                </a:ext>
              </a:extLst>
            </p:cNvPr>
            <p:cNvCxnSpPr>
              <a:cxnSpLocks/>
              <a:stCxn id="15" idx="2"/>
              <a:endCxn id="17" idx="0"/>
            </p:cNvCxnSpPr>
            <p:nvPr/>
          </p:nvCxnSpPr>
          <p:spPr>
            <a:xfrm flipH="1">
              <a:off x="10233837" y="3487477"/>
              <a:ext cx="19493" cy="1707302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5CD41F36-BBA2-43C2-AABC-E46A3302A3D3}"/>
              </a:ext>
            </a:extLst>
          </p:cNvPr>
          <p:cNvGrpSpPr/>
          <p:nvPr/>
        </p:nvGrpSpPr>
        <p:grpSpPr>
          <a:xfrm>
            <a:off x="6570034" y="5194778"/>
            <a:ext cx="2674089" cy="935665"/>
            <a:chOff x="6570034" y="5194778"/>
            <a:chExt cx="2674089" cy="935665"/>
          </a:xfrm>
        </p:grpSpPr>
        <p:sp>
          <p:nvSpPr>
            <p:cNvPr id="18" name="Rechteck: abgerundete Ecken 17">
              <a:extLst>
                <a:ext uri="{FF2B5EF4-FFF2-40B4-BE49-F238E27FC236}">
                  <a16:creationId xmlns:a16="http://schemas.microsoft.com/office/drawing/2014/main" id="{B96BBDBD-2AC6-4709-805A-654C881C624F}"/>
                </a:ext>
              </a:extLst>
            </p:cNvPr>
            <p:cNvSpPr/>
            <p:nvPr/>
          </p:nvSpPr>
          <p:spPr>
            <a:xfrm>
              <a:off x="6570034" y="5194778"/>
              <a:ext cx="1979428" cy="935665"/>
            </a:xfrm>
            <a:custGeom>
              <a:avLst/>
              <a:gdLst>
                <a:gd name="connsiteX0" fmla="*/ 0 w 1979428"/>
                <a:gd name="connsiteY0" fmla="*/ 155947 h 935665"/>
                <a:gd name="connsiteX1" fmla="*/ 155947 w 1979428"/>
                <a:gd name="connsiteY1" fmla="*/ 0 h 935665"/>
                <a:gd name="connsiteX2" fmla="*/ 728467 w 1979428"/>
                <a:gd name="connsiteY2" fmla="*/ 0 h 935665"/>
                <a:gd name="connsiteX3" fmla="*/ 1284312 w 1979428"/>
                <a:gd name="connsiteY3" fmla="*/ 0 h 935665"/>
                <a:gd name="connsiteX4" fmla="*/ 1823481 w 1979428"/>
                <a:gd name="connsiteY4" fmla="*/ 0 h 935665"/>
                <a:gd name="connsiteX5" fmla="*/ 1979428 w 1979428"/>
                <a:gd name="connsiteY5" fmla="*/ 155947 h 935665"/>
                <a:gd name="connsiteX6" fmla="*/ 1979428 w 1979428"/>
                <a:gd name="connsiteY6" fmla="*/ 779718 h 935665"/>
                <a:gd name="connsiteX7" fmla="*/ 1823481 w 1979428"/>
                <a:gd name="connsiteY7" fmla="*/ 935665 h 935665"/>
                <a:gd name="connsiteX8" fmla="*/ 1250961 w 1979428"/>
                <a:gd name="connsiteY8" fmla="*/ 935665 h 935665"/>
                <a:gd name="connsiteX9" fmla="*/ 745142 w 1979428"/>
                <a:gd name="connsiteY9" fmla="*/ 935665 h 935665"/>
                <a:gd name="connsiteX10" fmla="*/ 155947 w 1979428"/>
                <a:gd name="connsiteY10" fmla="*/ 935665 h 935665"/>
                <a:gd name="connsiteX11" fmla="*/ 0 w 1979428"/>
                <a:gd name="connsiteY11" fmla="*/ 779718 h 935665"/>
                <a:gd name="connsiteX12" fmla="*/ 0 w 1979428"/>
                <a:gd name="connsiteY12" fmla="*/ 155947 h 93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79428" h="935665" fill="none" extrusionOk="0">
                  <a:moveTo>
                    <a:pt x="0" y="155947"/>
                  </a:moveTo>
                  <a:cubicBezTo>
                    <a:pt x="-16807" y="72580"/>
                    <a:pt x="58989" y="-7473"/>
                    <a:pt x="155947" y="0"/>
                  </a:cubicBezTo>
                  <a:cubicBezTo>
                    <a:pt x="391765" y="11087"/>
                    <a:pt x="471438" y="2150"/>
                    <a:pt x="728467" y="0"/>
                  </a:cubicBezTo>
                  <a:cubicBezTo>
                    <a:pt x="985496" y="-2150"/>
                    <a:pt x="1031330" y="8198"/>
                    <a:pt x="1284312" y="0"/>
                  </a:cubicBezTo>
                  <a:cubicBezTo>
                    <a:pt x="1537294" y="-8198"/>
                    <a:pt x="1591040" y="16910"/>
                    <a:pt x="1823481" y="0"/>
                  </a:cubicBezTo>
                  <a:cubicBezTo>
                    <a:pt x="1901081" y="351"/>
                    <a:pt x="1986139" y="57722"/>
                    <a:pt x="1979428" y="155947"/>
                  </a:cubicBezTo>
                  <a:cubicBezTo>
                    <a:pt x="1954274" y="362323"/>
                    <a:pt x="1990556" y="634271"/>
                    <a:pt x="1979428" y="779718"/>
                  </a:cubicBezTo>
                  <a:cubicBezTo>
                    <a:pt x="1988064" y="882945"/>
                    <a:pt x="1891453" y="945239"/>
                    <a:pt x="1823481" y="935665"/>
                  </a:cubicBezTo>
                  <a:cubicBezTo>
                    <a:pt x="1645162" y="914875"/>
                    <a:pt x="1372262" y="963523"/>
                    <a:pt x="1250961" y="935665"/>
                  </a:cubicBezTo>
                  <a:cubicBezTo>
                    <a:pt x="1129660" y="907807"/>
                    <a:pt x="975232" y="933430"/>
                    <a:pt x="745142" y="935665"/>
                  </a:cubicBezTo>
                  <a:cubicBezTo>
                    <a:pt x="515052" y="937900"/>
                    <a:pt x="331493" y="939189"/>
                    <a:pt x="155947" y="935665"/>
                  </a:cubicBezTo>
                  <a:cubicBezTo>
                    <a:pt x="83416" y="940424"/>
                    <a:pt x="5679" y="884975"/>
                    <a:pt x="0" y="779718"/>
                  </a:cubicBezTo>
                  <a:cubicBezTo>
                    <a:pt x="-23633" y="544650"/>
                    <a:pt x="20107" y="372829"/>
                    <a:pt x="0" y="155947"/>
                  </a:cubicBezTo>
                  <a:close/>
                </a:path>
                <a:path w="1979428" h="935665" stroke="0" extrusionOk="0">
                  <a:moveTo>
                    <a:pt x="0" y="155947"/>
                  </a:moveTo>
                  <a:cubicBezTo>
                    <a:pt x="-8568" y="64535"/>
                    <a:pt x="58407" y="4284"/>
                    <a:pt x="155947" y="0"/>
                  </a:cubicBezTo>
                  <a:cubicBezTo>
                    <a:pt x="433892" y="-26674"/>
                    <a:pt x="589414" y="-20829"/>
                    <a:pt x="745142" y="0"/>
                  </a:cubicBezTo>
                  <a:cubicBezTo>
                    <a:pt x="900871" y="20829"/>
                    <a:pt x="1124172" y="11861"/>
                    <a:pt x="1284312" y="0"/>
                  </a:cubicBezTo>
                  <a:cubicBezTo>
                    <a:pt x="1444452" y="-11861"/>
                    <a:pt x="1568097" y="-20242"/>
                    <a:pt x="1823481" y="0"/>
                  </a:cubicBezTo>
                  <a:cubicBezTo>
                    <a:pt x="1903686" y="-19074"/>
                    <a:pt x="1984353" y="51596"/>
                    <a:pt x="1979428" y="155947"/>
                  </a:cubicBezTo>
                  <a:cubicBezTo>
                    <a:pt x="1949632" y="410462"/>
                    <a:pt x="1993131" y="577761"/>
                    <a:pt x="1979428" y="779718"/>
                  </a:cubicBezTo>
                  <a:cubicBezTo>
                    <a:pt x="1978498" y="856974"/>
                    <a:pt x="1904636" y="942574"/>
                    <a:pt x="1823481" y="935665"/>
                  </a:cubicBezTo>
                  <a:cubicBezTo>
                    <a:pt x="1686260" y="958455"/>
                    <a:pt x="1406813" y="910059"/>
                    <a:pt x="1300987" y="935665"/>
                  </a:cubicBezTo>
                  <a:cubicBezTo>
                    <a:pt x="1195161" y="961271"/>
                    <a:pt x="878077" y="942061"/>
                    <a:pt x="745142" y="935665"/>
                  </a:cubicBezTo>
                  <a:cubicBezTo>
                    <a:pt x="612208" y="929269"/>
                    <a:pt x="278877" y="923605"/>
                    <a:pt x="155947" y="935665"/>
                  </a:cubicBezTo>
                  <a:cubicBezTo>
                    <a:pt x="76202" y="929359"/>
                    <a:pt x="5672" y="862187"/>
                    <a:pt x="0" y="779718"/>
                  </a:cubicBezTo>
                  <a:cubicBezTo>
                    <a:pt x="20670" y="625605"/>
                    <a:pt x="20165" y="304498"/>
                    <a:pt x="0" y="155947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60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Keno Marker" panose="02000503000000000000" pitchFamily="2" charset="0"/>
                  <a:ea typeface="Yu Gothic UI Semibold" panose="020B0700000000000000" pitchFamily="34" charset="-128"/>
                  <a:cs typeface="Cavolini" panose="020B0502040204020203" pitchFamily="66" charset="0"/>
                </a:rPr>
                <a:t>Paint</a:t>
              </a:r>
            </a:p>
          </p:txBody>
        </p: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6E9091A1-E38C-4A5B-95B9-E35DED368470}"/>
                </a:ext>
              </a:extLst>
            </p:cNvPr>
            <p:cNvCxnSpPr>
              <a:cxnSpLocks/>
              <a:stCxn id="17" idx="1"/>
              <a:endCxn id="18" idx="3"/>
            </p:cNvCxnSpPr>
            <p:nvPr/>
          </p:nvCxnSpPr>
          <p:spPr>
            <a:xfrm flipH="1" flipV="1">
              <a:off x="8549462" y="5662611"/>
              <a:ext cx="694661" cy="1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850340F7-ABFA-490F-8A17-9F7947C7FCAC}"/>
              </a:ext>
            </a:extLst>
          </p:cNvPr>
          <p:cNvGrpSpPr/>
          <p:nvPr/>
        </p:nvGrpSpPr>
        <p:grpSpPr>
          <a:xfrm>
            <a:off x="3765696" y="5194778"/>
            <a:ext cx="2804338" cy="935665"/>
            <a:chOff x="3765696" y="5194778"/>
            <a:chExt cx="2804338" cy="935665"/>
          </a:xfrm>
        </p:grpSpPr>
        <p:sp>
          <p:nvSpPr>
            <p:cNvPr id="19" name="Rechteck: abgerundete Ecken 18">
              <a:extLst>
                <a:ext uri="{FF2B5EF4-FFF2-40B4-BE49-F238E27FC236}">
                  <a16:creationId xmlns:a16="http://schemas.microsoft.com/office/drawing/2014/main" id="{116C0B27-B790-41F0-99F9-D3C41521AC22}"/>
                </a:ext>
              </a:extLst>
            </p:cNvPr>
            <p:cNvSpPr/>
            <p:nvPr/>
          </p:nvSpPr>
          <p:spPr>
            <a:xfrm>
              <a:off x="3765696" y="5194778"/>
              <a:ext cx="1979428" cy="935665"/>
            </a:xfrm>
            <a:custGeom>
              <a:avLst/>
              <a:gdLst>
                <a:gd name="connsiteX0" fmla="*/ 0 w 1979428"/>
                <a:gd name="connsiteY0" fmla="*/ 155947 h 935665"/>
                <a:gd name="connsiteX1" fmla="*/ 155947 w 1979428"/>
                <a:gd name="connsiteY1" fmla="*/ 0 h 935665"/>
                <a:gd name="connsiteX2" fmla="*/ 728467 w 1979428"/>
                <a:gd name="connsiteY2" fmla="*/ 0 h 935665"/>
                <a:gd name="connsiteX3" fmla="*/ 1284312 w 1979428"/>
                <a:gd name="connsiteY3" fmla="*/ 0 h 935665"/>
                <a:gd name="connsiteX4" fmla="*/ 1823481 w 1979428"/>
                <a:gd name="connsiteY4" fmla="*/ 0 h 935665"/>
                <a:gd name="connsiteX5" fmla="*/ 1979428 w 1979428"/>
                <a:gd name="connsiteY5" fmla="*/ 155947 h 935665"/>
                <a:gd name="connsiteX6" fmla="*/ 1979428 w 1979428"/>
                <a:gd name="connsiteY6" fmla="*/ 779718 h 935665"/>
                <a:gd name="connsiteX7" fmla="*/ 1823481 w 1979428"/>
                <a:gd name="connsiteY7" fmla="*/ 935665 h 935665"/>
                <a:gd name="connsiteX8" fmla="*/ 1250961 w 1979428"/>
                <a:gd name="connsiteY8" fmla="*/ 935665 h 935665"/>
                <a:gd name="connsiteX9" fmla="*/ 745142 w 1979428"/>
                <a:gd name="connsiteY9" fmla="*/ 935665 h 935665"/>
                <a:gd name="connsiteX10" fmla="*/ 155947 w 1979428"/>
                <a:gd name="connsiteY10" fmla="*/ 935665 h 935665"/>
                <a:gd name="connsiteX11" fmla="*/ 0 w 1979428"/>
                <a:gd name="connsiteY11" fmla="*/ 779718 h 935665"/>
                <a:gd name="connsiteX12" fmla="*/ 0 w 1979428"/>
                <a:gd name="connsiteY12" fmla="*/ 155947 h 93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79428" h="935665" fill="none" extrusionOk="0">
                  <a:moveTo>
                    <a:pt x="0" y="155947"/>
                  </a:moveTo>
                  <a:cubicBezTo>
                    <a:pt x="-16807" y="72580"/>
                    <a:pt x="58989" y="-7473"/>
                    <a:pt x="155947" y="0"/>
                  </a:cubicBezTo>
                  <a:cubicBezTo>
                    <a:pt x="391765" y="11087"/>
                    <a:pt x="471438" y="2150"/>
                    <a:pt x="728467" y="0"/>
                  </a:cubicBezTo>
                  <a:cubicBezTo>
                    <a:pt x="985496" y="-2150"/>
                    <a:pt x="1031330" y="8198"/>
                    <a:pt x="1284312" y="0"/>
                  </a:cubicBezTo>
                  <a:cubicBezTo>
                    <a:pt x="1537294" y="-8198"/>
                    <a:pt x="1591040" y="16910"/>
                    <a:pt x="1823481" y="0"/>
                  </a:cubicBezTo>
                  <a:cubicBezTo>
                    <a:pt x="1901081" y="351"/>
                    <a:pt x="1986139" y="57722"/>
                    <a:pt x="1979428" y="155947"/>
                  </a:cubicBezTo>
                  <a:cubicBezTo>
                    <a:pt x="1954274" y="362323"/>
                    <a:pt x="1990556" y="634271"/>
                    <a:pt x="1979428" y="779718"/>
                  </a:cubicBezTo>
                  <a:cubicBezTo>
                    <a:pt x="1988064" y="882945"/>
                    <a:pt x="1891453" y="945239"/>
                    <a:pt x="1823481" y="935665"/>
                  </a:cubicBezTo>
                  <a:cubicBezTo>
                    <a:pt x="1645162" y="914875"/>
                    <a:pt x="1372262" y="963523"/>
                    <a:pt x="1250961" y="935665"/>
                  </a:cubicBezTo>
                  <a:cubicBezTo>
                    <a:pt x="1129660" y="907807"/>
                    <a:pt x="975232" y="933430"/>
                    <a:pt x="745142" y="935665"/>
                  </a:cubicBezTo>
                  <a:cubicBezTo>
                    <a:pt x="515052" y="937900"/>
                    <a:pt x="331493" y="939189"/>
                    <a:pt x="155947" y="935665"/>
                  </a:cubicBezTo>
                  <a:cubicBezTo>
                    <a:pt x="83416" y="940424"/>
                    <a:pt x="5679" y="884975"/>
                    <a:pt x="0" y="779718"/>
                  </a:cubicBezTo>
                  <a:cubicBezTo>
                    <a:pt x="-23633" y="544650"/>
                    <a:pt x="20107" y="372829"/>
                    <a:pt x="0" y="155947"/>
                  </a:cubicBezTo>
                  <a:close/>
                </a:path>
                <a:path w="1979428" h="935665" stroke="0" extrusionOk="0">
                  <a:moveTo>
                    <a:pt x="0" y="155947"/>
                  </a:moveTo>
                  <a:cubicBezTo>
                    <a:pt x="-8568" y="64535"/>
                    <a:pt x="58407" y="4284"/>
                    <a:pt x="155947" y="0"/>
                  </a:cubicBezTo>
                  <a:cubicBezTo>
                    <a:pt x="433892" y="-26674"/>
                    <a:pt x="589414" y="-20829"/>
                    <a:pt x="745142" y="0"/>
                  </a:cubicBezTo>
                  <a:cubicBezTo>
                    <a:pt x="900871" y="20829"/>
                    <a:pt x="1124172" y="11861"/>
                    <a:pt x="1284312" y="0"/>
                  </a:cubicBezTo>
                  <a:cubicBezTo>
                    <a:pt x="1444452" y="-11861"/>
                    <a:pt x="1568097" y="-20242"/>
                    <a:pt x="1823481" y="0"/>
                  </a:cubicBezTo>
                  <a:cubicBezTo>
                    <a:pt x="1903686" y="-19074"/>
                    <a:pt x="1984353" y="51596"/>
                    <a:pt x="1979428" y="155947"/>
                  </a:cubicBezTo>
                  <a:cubicBezTo>
                    <a:pt x="1949632" y="410462"/>
                    <a:pt x="1993131" y="577761"/>
                    <a:pt x="1979428" y="779718"/>
                  </a:cubicBezTo>
                  <a:cubicBezTo>
                    <a:pt x="1978498" y="856974"/>
                    <a:pt x="1904636" y="942574"/>
                    <a:pt x="1823481" y="935665"/>
                  </a:cubicBezTo>
                  <a:cubicBezTo>
                    <a:pt x="1686260" y="958455"/>
                    <a:pt x="1406813" y="910059"/>
                    <a:pt x="1300987" y="935665"/>
                  </a:cubicBezTo>
                  <a:cubicBezTo>
                    <a:pt x="1195161" y="961271"/>
                    <a:pt x="878077" y="942061"/>
                    <a:pt x="745142" y="935665"/>
                  </a:cubicBezTo>
                  <a:cubicBezTo>
                    <a:pt x="612208" y="929269"/>
                    <a:pt x="278877" y="923605"/>
                    <a:pt x="155947" y="935665"/>
                  </a:cubicBezTo>
                  <a:cubicBezTo>
                    <a:pt x="76202" y="929359"/>
                    <a:pt x="5672" y="862187"/>
                    <a:pt x="0" y="779718"/>
                  </a:cubicBezTo>
                  <a:cubicBezTo>
                    <a:pt x="20670" y="625605"/>
                    <a:pt x="20165" y="304498"/>
                    <a:pt x="0" y="155947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60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Keno Marker" panose="02000503000000000000" pitchFamily="2" charset="0"/>
                  <a:ea typeface="Yu Gothic UI Semibold" panose="020B0700000000000000" pitchFamily="34" charset="-128"/>
                  <a:cs typeface="Cavolini" panose="020B0502040204020203" pitchFamily="66" charset="0"/>
                </a:rPr>
                <a:t>Composite</a:t>
              </a:r>
            </a:p>
          </p:txBody>
        </p: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7F4B96C8-706A-4438-B473-1AF03BAD85FE}"/>
                </a:ext>
              </a:extLst>
            </p:cNvPr>
            <p:cNvCxnSpPr>
              <a:cxnSpLocks/>
              <a:stCxn id="18" idx="1"/>
              <a:endCxn id="19" idx="3"/>
            </p:cNvCxnSpPr>
            <p:nvPr/>
          </p:nvCxnSpPr>
          <p:spPr>
            <a:xfrm flipH="1">
              <a:off x="5745124" y="5662611"/>
              <a:ext cx="824910" cy="0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0DB72E2-C9C1-4CF9-B276-DBC64BA90E39}"/>
              </a:ext>
            </a:extLst>
          </p:cNvPr>
          <p:cNvGrpSpPr/>
          <p:nvPr/>
        </p:nvGrpSpPr>
        <p:grpSpPr>
          <a:xfrm>
            <a:off x="838200" y="5194778"/>
            <a:ext cx="2927496" cy="935665"/>
            <a:chOff x="838200" y="5194778"/>
            <a:chExt cx="2927496" cy="935665"/>
          </a:xfrm>
        </p:grpSpPr>
        <p:sp>
          <p:nvSpPr>
            <p:cNvPr id="20" name="Rechteck: abgerundete Ecken 19">
              <a:extLst>
                <a:ext uri="{FF2B5EF4-FFF2-40B4-BE49-F238E27FC236}">
                  <a16:creationId xmlns:a16="http://schemas.microsoft.com/office/drawing/2014/main" id="{E28FC3C8-BBE7-45B6-BAAB-6B43AA7F8272}"/>
                </a:ext>
              </a:extLst>
            </p:cNvPr>
            <p:cNvSpPr/>
            <p:nvPr/>
          </p:nvSpPr>
          <p:spPr>
            <a:xfrm>
              <a:off x="838200" y="5194778"/>
              <a:ext cx="1979428" cy="935665"/>
            </a:xfrm>
            <a:custGeom>
              <a:avLst/>
              <a:gdLst>
                <a:gd name="connsiteX0" fmla="*/ 0 w 1979428"/>
                <a:gd name="connsiteY0" fmla="*/ 155947 h 935665"/>
                <a:gd name="connsiteX1" fmla="*/ 155947 w 1979428"/>
                <a:gd name="connsiteY1" fmla="*/ 0 h 935665"/>
                <a:gd name="connsiteX2" fmla="*/ 728467 w 1979428"/>
                <a:gd name="connsiteY2" fmla="*/ 0 h 935665"/>
                <a:gd name="connsiteX3" fmla="*/ 1284312 w 1979428"/>
                <a:gd name="connsiteY3" fmla="*/ 0 h 935665"/>
                <a:gd name="connsiteX4" fmla="*/ 1823481 w 1979428"/>
                <a:gd name="connsiteY4" fmla="*/ 0 h 935665"/>
                <a:gd name="connsiteX5" fmla="*/ 1979428 w 1979428"/>
                <a:gd name="connsiteY5" fmla="*/ 155947 h 935665"/>
                <a:gd name="connsiteX6" fmla="*/ 1979428 w 1979428"/>
                <a:gd name="connsiteY6" fmla="*/ 779718 h 935665"/>
                <a:gd name="connsiteX7" fmla="*/ 1823481 w 1979428"/>
                <a:gd name="connsiteY7" fmla="*/ 935665 h 935665"/>
                <a:gd name="connsiteX8" fmla="*/ 1250961 w 1979428"/>
                <a:gd name="connsiteY8" fmla="*/ 935665 h 935665"/>
                <a:gd name="connsiteX9" fmla="*/ 745142 w 1979428"/>
                <a:gd name="connsiteY9" fmla="*/ 935665 h 935665"/>
                <a:gd name="connsiteX10" fmla="*/ 155947 w 1979428"/>
                <a:gd name="connsiteY10" fmla="*/ 935665 h 935665"/>
                <a:gd name="connsiteX11" fmla="*/ 0 w 1979428"/>
                <a:gd name="connsiteY11" fmla="*/ 779718 h 935665"/>
                <a:gd name="connsiteX12" fmla="*/ 0 w 1979428"/>
                <a:gd name="connsiteY12" fmla="*/ 155947 h 93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79428" h="935665" fill="none" extrusionOk="0">
                  <a:moveTo>
                    <a:pt x="0" y="155947"/>
                  </a:moveTo>
                  <a:cubicBezTo>
                    <a:pt x="-16807" y="72580"/>
                    <a:pt x="58989" y="-7473"/>
                    <a:pt x="155947" y="0"/>
                  </a:cubicBezTo>
                  <a:cubicBezTo>
                    <a:pt x="391765" y="11087"/>
                    <a:pt x="471438" y="2150"/>
                    <a:pt x="728467" y="0"/>
                  </a:cubicBezTo>
                  <a:cubicBezTo>
                    <a:pt x="985496" y="-2150"/>
                    <a:pt x="1031330" y="8198"/>
                    <a:pt x="1284312" y="0"/>
                  </a:cubicBezTo>
                  <a:cubicBezTo>
                    <a:pt x="1537294" y="-8198"/>
                    <a:pt x="1591040" y="16910"/>
                    <a:pt x="1823481" y="0"/>
                  </a:cubicBezTo>
                  <a:cubicBezTo>
                    <a:pt x="1901081" y="351"/>
                    <a:pt x="1986139" y="57722"/>
                    <a:pt x="1979428" y="155947"/>
                  </a:cubicBezTo>
                  <a:cubicBezTo>
                    <a:pt x="1954274" y="362323"/>
                    <a:pt x="1990556" y="634271"/>
                    <a:pt x="1979428" y="779718"/>
                  </a:cubicBezTo>
                  <a:cubicBezTo>
                    <a:pt x="1988064" y="882945"/>
                    <a:pt x="1891453" y="945239"/>
                    <a:pt x="1823481" y="935665"/>
                  </a:cubicBezTo>
                  <a:cubicBezTo>
                    <a:pt x="1645162" y="914875"/>
                    <a:pt x="1372262" y="963523"/>
                    <a:pt x="1250961" y="935665"/>
                  </a:cubicBezTo>
                  <a:cubicBezTo>
                    <a:pt x="1129660" y="907807"/>
                    <a:pt x="975232" y="933430"/>
                    <a:pt x="745142" y="935665"/>
                  </a:cubicBezTo>
                  <a:cubicBezTo>
                    <a:pt x="515052" y="937900"/>
                    <a:pt x="331493" y="939189"/>
                    <a:pt x="155947" y="935665"/>
                  </a:cubicBezTo>
                  <a:cubicBezTo>
                    <a:pt x="83416" y="940424"/>
                    <a:pt x="5679" y="884975"/>
                    <a:pt x="0" y="779718"/>
                  </a:cubicBezTo>
                  <a:cubicBezTo>
                    <a:pt x="-23633" y="544650"/>
                    <a:pt x="20107" y="372829"/>
                    <a:pt x="0" y="155947"/>
                  </a:cubicBezTo>
                  <a:close/>
                </a:path>
                <a:path w="1979428" h="935665" stroke="0" extrusionOk="0">
                  <a:moveTo>
                    <a:pt x="0" y="155947"/>
                  </a:moveTo>
                  <a:cubicBezTo>
                    <a:pt x="-8568" y="64535"/>
                    <a:pt x="58407" y="4284"/>
                    <a:pt x="155947" y="0"/>
                  </a:cubicBezTo>
                  <a:cubicBezTo>
                    <a:pt x="433892" y="-26674"/>
                    <a:pt x="589414" y="-20829"/>
                    <a:pt x="745142" y="0"/>
                  </a:cubicBezTo>
                  <a:cubicBezTo>
                    <a:pt x="900871" y="20829"/>
                    <a:pt x="1124172" y="11861"/>
                    <a:pt x="1284312" y="0"/>
                  </a:cubicBezTo>
                  <a:cubicBezTo>
                    <a:pt x="1444452" y="-11861"/>
                    <a:pt x="1568097" y="-20242"/>
                    <a:pt x="1823481" y="0"/>
                  </a:cubicBezTo>
                  <a:cubicBezTo>
                    <a:pt x="1903686" y="-19074"/>
                    <a:pt x="1984353" y="51596"/>
                    <a:pt x="1979428" y="155947"/>
                  </a:cubicBezTo>
                  <a:cubicBezTo>
                    <a:pt x="1949632" y="410462"/>
                    <a:pt x="1993131" y="577761"/>
                    <a:pt x="1979428" y="779718"/>
                  </a:cubicBezTo>
                  <a:cubicBezTo>
                    <a:pt x="1978498" y="856974"/>
                    <a:pt x="1904636" y="942574"/>
                    <a:pt x="1823481" y="935665"/>
                  </a:cubicBezTo>
                  <a:cubicBezTo>
                    <a:pt x="1686260" y="958455"/>
                    <a:pt x="1406813" y="910059"/>
                    <a:pt x="1300987" y="935665"/>
                  </a:cubicBezTo>
                  <a:cubicBezTo>
                    <a:pt x="1195161" y="961271"/>
                    <a:pt x="878077" y="942061"/>
                    <a:pt x="745142" y="935665"/>
                  </a:cubicBezTo>
                  <a:cubicBezTo>
                    <a:pt x="612208" y="929269"/>
                    <a:pt x="278877" y="923605"/>
                    <a:pt x="155947" y="935665"/>
                  </a:cubicBezTo>
                  <a:cubicBezTo>
                    <a:pt x="76202" y="929359"/>
                    <a:pt x="5672" y="862187"/>
                    <a:pt x="0" y="779718"/>
                  </a:cubicBezTo>
                  <a:cubicBezTo>
                    <a:pt x="20670" y="625605"/>
                    <a:pt x="20165" y="304498"/>
                    <a:pt x="0" y="155947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60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Keno Marker" panose="02000503000000000000" pitchFamily="2" charset="0"/>
                  <a:ea typeface="Yu Gothic UI Semibold" panose="020B0700000000000000" pitchFamily="34" charset="-128"/>
                  <a:cs typeface="Cavolini" panose="020B0502040204020203" pitchFamily="66" charset="0"/>
                </a:rPr>
                <a:t>Screen</a:t>
              </a:r>
            </a:p>
          </p:txBody>
        </p: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BC41A835-4253-4A02-86D2-181A87BC3961}"/>
                </a:ext>
              </a:extLst>
            </p:cNvPr>
            <p:cNvCxnSpPr>
              <a:cxnSpLocks/>
              <a:stCxn id="19" idx="1"/>
              <a:endCxn id="20" idx="3"/>
            </p:cNvCxnSpPr>
            <p:nvPr/>
          </p:nvCxnSpPr>
          <p:spPr>
            <a:xfrm flipH="1">
              <a:off x="2817628" y="5662611"/>
              <a:ext cx="948068" cy="0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41943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70CBD840-648E-41FD-B9A4-1681D9AFAB23}"/>
              </a:ext>
            </a:extLst>
          </p:cNvPr>
          <p:cNvSpPr/>
          <p:nvPr/>
        </p:nvSpPr>
        <p:spPr>
          <a:xfrm>
            <a:off x="6514656" y="3941191"/>
            <a:ext cx="1979428" cy="467832"/>
          </a:xfrm>
          <a:custGeom>
            <a:avLst/>
            <a:gdLst>
              <a:gd name="connsiteX0" fmla="*/ 0 w 1979428"/>
              <a:gd name="connsiteY0" fmla="*/ 77974 h 467832"/>
              <a:gd name="connsiteX1" fmla="*/ 77974 w 1979428"/>
              <a:gd name="connsiteY1" fmla="*/ 0 h 467832"/>
              <a:gd name="connsiteX2" fmla="*/ 704035 w 1979428"/>
              <a:gd name="connsiteY2" fmla="*/ 0 h 467832"/>
              <a:gd name="connsiteX3" fmla="*/ 1311862 w 1979428"/>
              <a:gd name="connsiteY3" fmla="*/ 0 h 467832"/>
              <a:gd name="connsiteX4" fmla="*/ 1901454 w 1979428"/>
              <a:gd name="connsiteY4" fmla="*/ 0 h 467832"/>
              <a:gd name="connsiteX5" fmla="*/ 1979428 w 1979428"/>
              <a:gd name="connsiteY5" fmla="*/ 77974 h 467832"/>
              <a:gd name="connsiteX6" fmla="*/ 1979428 w 1979428"/>
              <a:gd name="connsiteY6" fmla="*/ 389858 h 467832"/>
              <a:gd name="connsiteX7" fmla="*/ 1901454 w 1979428"/>
              <a:gd name="connsiteY7" fmla="*/ 467832 h 467832"/>
              <a:gd name="connsiteX8" fmla="*/ 1275393 w 1979428"/>
              <a:gd name="connsiteY8" fmla="*/ 467832 h 467832"/>
              <a:gd name="connsiteX9" fmla="*/ 722270 w 1979428"/>
              <a:gd name="connsiteY9" fmla="*/ 467832 h 467832"/>
              <a:gd name="connsiteX10" fmla="*/ 77974 w 1979428"/>
              <a:gd name="connsiteY10" fmla="*/ 467832 h 467832"/>
              <a:gd name="connsiteX11" fmla="*/ 0 w 1979428"/>
              <a:gd name="connsiteY11" fmla="*/ 389858 h 467832"/>
              <a:gd name="connsiteX12" fmla="*/ 0 w 1979428"/>
              <a:gd name="connsiteY12" fmla="*/ 77974 h 46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79428" h="467832" fill="none" extrusionOk="0">
                <a:moveTo>
                  <a:pt x="0" y="77974"/>
                </a:moveTo>
                <a:cubicBezTo>
                  <a:pt x="-5036" y="35737"/>
                  <a:pt x="27851" y="-4871"/>
                  <a:pt x="77974" y="0"/>
                </a:cubicBezTo>
                <a:cubicBezTo>
                  <a:pt x="261346" y="-31065"/>
                  <a:pt x="530974" y="-17272"/>
                  <a:pt x="704035" y="0"/>
                </a:cubicBezTo>
                <a:cubicBezTo>
                  <a:pt x="877096" y="17272"/>
                  <a:pt x="1012224" y="27887"/>
                  <a:pt x="1311862" y="0"/>
                </a:cubicBezTo>
                <a:cubicBezTo>
                  <a:pt x="1611500" y="-27887"/>
                  <a:pt x="1768679" y="-1174"/>
                  <a:pt x="1901454" y="0"/>
                </a:cubicBezTo>
                <a:cubicBezTo>
                  <a:pt x="1941515" y="124"/>
                  <a:pt x="1981311" y="31516"/>
                  <a:pt x="1979428" y="77974"/>
                </a:cubicBezTo>
                <a:cubicBezTo>
                  <a:pt x="1981810" y="221917"/>
                  <a:pt x="1972968" y="306663"/>
                  <a:pt x="1979428" y="389858"/>
                </a:cubicBezTo>
                <a:cubicBezTo>
                  <a:pt x="1981015" y="436064"/>
                  <a:pt x="1943567" y="468334"/>
                  <a:pt x="1901454" y="467832"/>
                </a:cubicBezTo>
                <a:cubicBezTo>
                  <a:pt x="1679075" y="463916"/>
                  <a:pt x="1439833" y="486467"/>
                  <a:pt x="1275393" y="467832"/>
                </a:cubicBezTo>
                <a:cubicBezTo>
                  <a:pt x="1110953" y="449197"/>
                  <a:pt x="900501" y="459947"/>
                  <a:pt x="722270" y="467832"/>
                </a:cubicBezTo>
                <a:cubicBezTo>
                  <a:pt x="544039" y="475717"/>
                  <a:pt x="307820" y="445843"/>
                  <a:pt x="77974" y="467832"/>
                </a:cubicBezTo>
                <a:cubicBezTo>
                  <a:pt x="37046" y="468579"/>
                  <a:pt x="982" y="436231"/>
                  <a:pt x="0" y="389858"/>
                </a:cubicBezTo>
                <a:cubicBezTo>
                  <a:pt x="11783" y="312389"/>
                  <a:pt x="-14422" y="233640"/>
                  <a:pt x="0" y="77974"/>
                </a:cubicBezTo>
                <a:close/>
              </a:path>
              <a:path w="1979428" h="467832" stroke="0" extrusionOk="0">
                <a:moveTo>
                  <a:pt x="0" y="77974"/>
                </a:moveTo>
                <a:cubicBezTo>
                  <a:pt x="-9004" y="29356"/>
                  <a:pt x="31393" y="1320"/>
                  <a:pt x="77974" y="0"/>
                </a:cubicBezTo>
                <a:cubicBezTo>
                  <a:pt x="311277" y="-31200"/>
                  <a:pt x="546318" y="23745"/>
                  <a:pt x="722270" y="0"/>
                </a:cubicBezTo>
                <a:cubicBezTo>
                  <a:pt x="898222" y="-23745"/>
                  <a:pt x="1146517" y="12524"/>
                  <a:pt x="1311862" y="0"/>
                </a:cubicBezTo>
                <a:cubicBezTo>
                  <a:pt x="1477207" y="-12524"/>
                  <a:pt x="1683755" y="27498"/>
                  <a:pt x="1901454" y="0"/>
                </a:cubicBezTo>
                <a:cubicBezTo>
                  <a:pt x="1941938" y="-8311"/>
                  <a:pt x="1980273" y="31782"/>
                  <a:pt x="1979428" y="77974"/>
                </a:cubicBezTo>
                <a:cubicBezTo>
                  <a:pt x="1988772" y="175159"/>
                  <a:pt x="1994519" y="249642"/>
                  <a:pt x="1979428" y="389858"/>
                </a:cubicBezTo>
                <a:cubicBezTo>
                  <a:pt x="1978387" y="422998"/>
                  <a:pt x="1940069" y="474015"/>
                  <a:pt x="1901454" y="467832"/>
                </a:cubicBezTo>
                <a:cubicBezTo>
                  <a:pt x="1645691" y="485530"/>
                  <a:pt x="1568304" y="493426"/>
                  <a:pt x="1330097" y="467832"/>
                </a:cubicBezTo>
                <a:cubicBezTo>
                  <a:pt x="1091890" y="442238"/>
                  <a:pt x="1002856" y="464569"/>
                  <a:pt x="722270" y="467832"/>
                </a:cubicBezTo>
                <a:cubicBezTo>
                  <a:pt x="441684" y="471095"/>
                  <a:pt x="352225" y="441091"/>
                  <a:pt x="77974" y="467832"/>
                </a:cubicBezTo>
                <a:cubicBezTo>
                  <a:pt x="40284" y="462521"/>
                  <a:pt x="3555" y="430630"/>
                  <a:pt x="0" y="389858"/>
                </a:cubicBezTo>
                <a:cubicBezTo>
                  <a:pt x="-14172" y="298774"/>
                  <a:pt x="7359" y="166326"/>
                  <a:pt x="0" y="77974"/>
                </a:cubicBezTo>
                <a:close/>
              </a:path>
            </a:pathLst>
          </a:custGeom>
          <a:solidFill>
            <a:srgbClr val="00B050">
              <a:alpha val="60000"/>
            </a:srgbClr>
          </a:solidFill>
          <a:ln w="31750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>
              <a:solidFill>
                <a:schemeClr val="tx1">
                  <a:lumMod val="75000"/>
                  <a:lumOff val="25000"/>
                </a:schemeClr>
              </a:solidFill>
              <a:latin typeface="Cavolini" panose="020B0502040204020203" pitchFamily="66" charset="0"/>
              <a:cs typeface="Cavolini" panose="020B0502040204020203" pitchFamily="66" charset="0"/>
            </a:endParaRP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B89E9AB3-8070-4FC7-810E-34329E7085B2}"/>
              </a:ext>
            </a:extLst>
          </p:cNvPr>
          <p:cNvSpPr/>
          <p:nvPr/>
        </p:nvSpPr>
        <p:spPr>
          <a:xfrm>
            <a:off x="6523513" y="3477359"/>
            <a:ext cx="1979428" cy="468000"/>
          </a:xfrm>
          <a:custGeom>
            <a:avLst/>
            <a:gdLst>
              <a:gd name="connsiteX0" fmla="*/ 0 w 1979428"/>
              <a:gd name="connsiteY0" fmla="*/ 78002 h 468000"/>
              <a:gd name="connsiteX1" fmla="*/ 78002 w 1979428"/>
              <a:gd name="connsiteY1" fmla="*/ 0 h 468000"/>
              <a:gd name="connsiteX2" fmla="*/ 704044 w 1979428"/>
              <a:gd name="connsiteY2" fmla="*/ 0 h 468000"/>
              <a:gd name="connsiteX3" fmla="*/ 1311852 w 1979428"/>
              <a:gd name="connsiteY3" fmla="*/ 0 h 468000"/>
              <a:gd name="connsiteX4" fmla="*/ 1901426 w 1979428"/>
              <a:gd name="connsiteY4" fmla="*/ 0 h 468000"/>
              <a:gd name="connsiteX5" fmla="*/ 1979428 w 1979428"/>
              <a:gd name="connsiteY5" fmla="*/ 78002 h 468000"/>
              <a:gd name="connsiteX6" fmla="*/ 1979428 w 1979428"/>
              <a:gd name="connsiteY6" fmla="*/ 389998 h 468000"/>
              <a:gd name="connsiteX7" fmla="*/ 1901426 w 1979428"/>
              <a:gd name="connsiteY7" fmla="*/ 468000 h 468000"/>
              <a:gd name="connsiteX8" fmla="*/ 1275384 w 1979428"/>
              <a:gd name="connsiteY8" fmla="*/ 468000 h 468000"/>
              <a:gd name="connsiteX9" fmla="*/ 722278 w 1979428"/>
              <a:gd name="connsiteY9" fmla="*/ 468000 h 468000"/>
              <a:gd name="connsiteX10" fmla="*/ 78002 w 1979428"/>
              <a:gd name="connsiteY10" fmla="*/ 468000 h 468000"/>
              <a:gd name="connsiteX11" fmla="*/ 0 w 1979428"/>
              <a:gd name="connsiteY11" fmla="*/ 389998 h 468000"/>
              <a:gd name="connsiteX12" fmla="*/ 0 w 1979428"/>
              <a:gd name="connsiteY12" fmla="*/ 78002 h 4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79428" h="468000" fill="none" extrusionOk="0">
                <a:moveTo>
                  <a:pt x="0" y="78002"/>
                </a:moveTo>
                <a:cubicBezTo>
                  <a:pt x="-8134" y="36259"/>
                  <a:pt x="29536" y="-3717"/>
                  <a:pt x="78002" y="0"/>
                </a:cubicBezTo>
                <a:cubicBezTo>
                  <a:pt x="379577" y="-11363"/>
                  <a:pt x="566731" y="24121"/>
                  <a:pt x="704044" y="0"/>
                </a:cubicBezTo>
                <a:cubicBezTo>
                  <a:pt x="841357" y="-24121"/>
                  <a:pt x="1094514" y="1231"/>
                  <a:pt x="1311852" y="0"/>
                </a:cubicBezTo>
                <a:cubicBezTo>
                  <a:pt x="1529190" y="-1231"/>
                  <a:pt x="1626677" y="7510"/>
                  <a:pt x="1901426" y="0"/>
                </a:cubicBezTo>
                <a:cubicBezTo>
                  <a:pt x="1939433" y="209"/>
                  <a:pt x="1983966" y="26743"/>
                  <a:pt x="1979428" y="78002"/>
                </a:cubicBezTo>
                <a:cubicBezTo>
                  <a:pt x="1983773" y="184671"/>
                  <a:pt x="1965846" y="315775"/>
                  <a:pt x="1979428" y="389998"/>
                </a:cubicBezTo>
                <a:cubicBezTo>
                  <a:pt x="1981107" y="436401"/>
                  <a:pt x="1937153" y="471877"/>
                  <a:pt x="1901426" y="468000"/>
                </a:cubicBezTo>
                <a:cubicBezTo>
                  <a:pt x="1646697" y="444216"/>
                  <a:pt x="1547959" y="442802"/>
                  <a:pt x="1275384" y="468000"/>
                </a:cubicBezTo>
                <a:cubicBezTo>
                  <a:pt x="1002809" y="493198"/>
                  <a:pt x="846048" y="466983"/>
                  <a:pt x="722278" y="468000"/>
                </a:cubicBezTo>
                <a:cubicBezTo>
                  <a:pt x="598508" y="469017"/>
                  <a:pt x="275300" y="458907"/>
                  <a:pt x="78002" y="468000"/>
                </a:cubicBezTo>
                <a:cubicBezTo>
                  <a:pt x="38923" y="469400"/>
                  <a:pt x="2358" y="441020"/>
                  <a:pt x="0" y="389998"/>
                </a:cubicBezTo>
                <a:cubicBezTo>
                  <a:pt x="-1810" y="301906"/>
                  <a:pt x="6632" y="171552"/>
                  <a:pt x="0" y="78002"/>
                </a:cubicBezTo>
                <a:close/>
              </a:path>
              <a:path w="1979428" h="468000" stroke="0" extrusionOk="0">
                <a:moveTo>
                  <a:pt x="0" y="78002"/>
                </a:moveTo>
                <a:cubicBezTo>
                  <a:pt x="-8285" y="29812"/>
                  <a:pt x="27283" y="2868"/>
                  <a:pt x="78002" y="0"/>
                </a:cubicBezTo>
                <a:cubicBezTo>
                  <a:pt x="391455" y="3734"/>
                  <a:pt x="443256" y="25020"/>
                  <a:pt x="722278" y="0"/>
                </a:cubicBezTo>
                <a:cubicBezTo>
                  <a:pt x="1001300" y="-25020"/>
                  <a:pt x="1073285" y="-16177"/>
                  <a:pt x="1311852" y="0"/>
                </a:cubicBezTo>
                <a:cubicBezTo>
                  <a:pt x="1550419" y="16177"/>
                  <a:pt x="1684060" y="-25936"/>
                  <a:pt x="1901426" y="0"/>
                </a:cubicBezTo>
                <a:cubicBezTo>
                  <a:pt x="1942778" y="-5561"/>
                  <a:pt x="1980356" y="31489"/>
                  <a:pt x="1979428" y="78002"/>
                </a:cubicBezTo>
                <a:cubicBezTo>
                  <a:pt x="1966692" y="179647"/>
                  <a:pt x="1994479" y="290569"/>
                  <a:pt x="1979428" y="389998"/>
                </a:cubicBezTo>
                <a:cubicBezTo>
                  <a:pt x="1979121" y="430147"/>
                  <a:pt x="1939715" y="474657"/>
                  <a:pt x="1901426" y="468000"/>
                </a:cubicBezTo>
                <a:cubicBezTo>
                  <a:pt x="1783241" y="468249"/>
                  <a:pt x="1467248" y="464382"/>
                  <a:pt x="1330086" y="468000"/>
                </a:cubicBezTo>
                <a:cubicBezTo>
                  <a:pt x="1192924" y="471618"/>
                  <a:pt x="975444" y="493800"/>
                  <a:pt x="722278" y="468000"/>
                </a:cubicBezTo>
                <a:cubicBezTo>
                  <a:pt x="469112" y="442200"/>
                  <a:pt x="334747" y="455478"/>
                  <a:pt x="78002" y="468000"/>
                </a:cubicBezTo>
                <a:cubicBezTo>
                  <a:pt x="38710" y="464258"/>
                  <a:pt x="4293" y="430309"/>
                  <a:pt x="0" y="389998"/>
                </a:cubicBezTo>
                <a:cubicBezTo>
                  <a:pt x="-932" y="268431"/>
                  <a:pt x="-13646" y="225793"/>
                  <a:pt x="0" y="78002"/>
                </a:cubicBezTo>
                <a:close/>
              </a:path>
            </a:pathLst>
          </a:custGeom>
          <a:solidFill>
            <a:srgbClr val="C00000">
              <a:alpha val="60000"/>
            </a:srgbClr>
          </a:solidFill>
          <a:ln w="31750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>
              <a:solidFill>
                <a:schemeClr val="tx1">
                  <a:lumMod val="75000"/>
                  <a:lumOff val="25000"/>
                </a:schemeClr>
              </a:solidFill>
              <a:latin typeface="Cavolini" panose="020B0502040204020203" pitchFamily="66" charset="0"/>
              <a:cs typeface="Cavolini" panose="020B0502040204020203" pitchFamily="66" charset="0"/>
            </a:endParaRPr>
          </a:p>
        </p:txBody>
      </p:sp>
      <p:sp>
        <p:nvSpPr>
          <p:cNvPr id="62" name="Titel 61">
            <a:extLst>
              <a:ext uri="{FF2B5EF4-FFF2-40B4-BE49-F238E27FC236}">
                <a16:creationId xmlns:a16="http://schemas.microsoft.com/office/drawing/2014/main" id="{89991F8B-D212-41BB-87B9-A3D33F7B6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400">
                <a:highlight>
                  <a:srgbClr val="FFFF00"/>
                </a:highlight>
                <a:latin typeface="Keno Marker" panose="02000503000000000000" pitchFamily="2" charset="0"/>
              </a:rPr>
              <a:t>Manipulation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E3B15D93-A16D-4E32-8297-FE5C07B00F45}"/>
              </a:ext>
            </a:extLst>
          </p:cNvPr>
          <p:cNvSpPr/>
          <p:nvPr/>
        </p:nvSpPr>
        <p:spPr>
          <a:xfrm>
            <a:off x="838200" y="2551813"/>
            <a:ext cx="1979428" cy="935665"/>
          </a:xfrm>
          <a:custGeom>
            <a:avLst/>
            <a:gdLst>
              <a:gd name="connsiteX0" fmla="*/ 0 w 1979428"/>
              <a:gd name="connsiteY0" fmla="*/ 155947 h 935665"/>
              <a:gd name="connsiteX1" fmla="*/ 155947 w 1979428"/>
              <a:gd name="connsiteY1" fmla="*/ 0 h 935665"/>
              <a:gd name="connsiteX2" fmla="*/ 728467 w 1979428"/>
              <a:gd name="connsiteY2" fmla="*/ 0 h 935665"/>
              <a:gd name="connsiteX3" fmla="*/ 1284312 w 1979428"/>
              <a:gd name="connsiteY3" fmla="*/ 0 h 935665"/>
              <a:gd name="connsiteX4" fmla="*/ 1823481 w 1979428"/>
              <a:gd name="connsiteY4" fmla="*/ 0 h 935665"/>
              <a:gd name="connsiteX5" fmla="*/ 1979428 w 1979428"/>
              <a:gd name="connsiteY5" fmla="*/ 155947 h 935665"/>
              <a:gd name="connsiteX6" fmla="*/ 1979428 w 1979428"/>
              <a:gd name="connsiteY6" fmla="*/ 779718 h 935665"/>
              <a:gd name="connsiteX7" fmla="*/ 1823481 w 1979428"/>
              <a:gd name="connsiteY7" fmla="*/ 935665 h 935665"/>
              <a:gd name="connsiteX8" fmla="*/ 1250961 w 1979428"/>
              <a:gd name="connsiteY8" fmla="*/ 935665 h 935665"/>
              <a:gd name="connsiteX9" fmla="*/ 745142 w 1979428"/>
              <a:gd name="connsiteY9" fmla="*/ 935665 h 935665"/>
              <a:gd name="connsiteX10" fmla="*/ 155947 w 1979428"/>
              <a:gd name="connsiteY10" fmla="*/ 935665 h 935665"/>
              <a:gd name="connsiteX11" fmla="*/ 0 w 1979428"/>
              <a:gd name="connsiteY11" fmla="*/ 779718 h 935665"/>
              <a:gd name="connsiteX12" fmla="*/ 0 w 1979428"/>
              <a:gd name="connsiteY12" fmla="*/ 155947 h 935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79428" h="935665" fill="none" extrusionOk="0">
                <a:moveTo>
                  <a:pt x="0" y="155947"/>
                </a:moveTo>
                <a:cubicBezTo>
                  <a:pt x="-16807" y="72580"/>
                  <a:pt x="58989" y="-7473"/>
                  <a:pt x="155947" y="0"/>
                </a:cubicBezTo>
                <a:cubicBezTo>
                  <a:pt x="391765" y="11087"/>
                  <a:pt x="471438" y="2150"/>
                  <a:pt x="728467" y="0"/>
                </a:cubicBezTo>
                <a:cubicBezTo>
                  <a:pt x="985496" y="-2150"/>
                  <a:pt x="1031330" y="8198"/>
                  <a:pt x="1284312" y="0"/>
                </a:cubicBezTo>
                <a:cubicBezTo>
                  <a:pt x="1537294" y="-8198"/>
                  <a:pt x="1591040" y="16910"/>
                  <a:pt x="1823481" y="0"/>
                </a:cubicBezTo>
                <a:cubicBezTo>
                  <a:pt x="1901081" y="351"/>
                  <a:pt x="1986139" y="57722"/>
                  <a:pt x="1979428" y="155947"/>
                </a:cubicBezTo>
                <a:cubicBezTo>
                  <a:pt x="1954274" y="362323"/>
                  <a:pt x="1990556" y="634271"/>
                  <a:pt x="1979428" y="779718"/>
                </a:cubicBezTo>
                <a:cubicBezTo>
                  <a:pt x="1988064" y="882945"/>
                  <a:pt x="1891453" y="945239"/>
                  <a:pt x="1823481" y="935665"/>
                </a:cubicBezTo>
                <a:cubicBezTo>
                  <a:pt x="1645162" y="914875"/>
                  <a:pt x="1372262" y="963523"/>
                  <a:pt x="1250961" y="935665"/>
                </a:cubicBezTo>
                <a:cubicBezTo>
                  <a:pt x="1129660" y="907807"/>
                  <a:pt x="975232" y="933430"/>
                  <a:pt x="745142" y="935665"/>
                </a:cubicBezTo>
                <a:cubicBezTo>
                  <a:pt x="515052" y="937900"/>
                  <a:pt x="331493" y="939189"/>
                  <a:pt x="155947" y="935665"/>
                </a:cubicBezTo>
                <a:cubicBezTo>
                  <a:pt x="83416" y="940424"/>
                  <a:pt x="5679" y="884975"/>
                  <a:pt x="0" y="779718"/>
                </a:cubicBezTo>
                <a:cubicBezTo>
                  <a:pt x="-23633" y="544650"/>
                  <a:pt x="20107" y="372829"/>
                  <a:pt x="0" y="155947"/>
                </a:cubicBezTo>
                <a:close/>
              </a:path>
              <a:path w="1979428" h="935665" stroke="0" extrusionOk="0">
                <a:moveTo>
                  <a:pt x="0" y="155947"/>
                </a:moveTo>
                <a:cubicBezTo>
                  <a:pt x="-8568" y="64535"/>
                  <a:pt x="58407" y="4284"/>
                  <a:pt x="155947" y="0"/>
                </a:cubicBezTo>
                <a:cubicBezTo>
                  <a:pt x="433892" y="-26674"/>
                  <a:pt x="589414" y="-20829"/>
                  <a:pt x="745142" y="0"/>
                </a:cubicBezTo>
                <a:cubicBezTo>
                  <a:pt x="900871" y="20829"/>
                  <a:pt x="1124172" y="11861"/>
                  <a:pt x="1284312" y="0"/>
                </a:cubicBezTo>
                <a:cubicBezTo>
                  <a:pt x="1444452" y="-11861"/>
                  <a:pt x="1568097" y="-20242"/>
                  <a:pt x="1823481" y="0"/>
                </a:cubicBezTo>
                <a:cubicBezTo>
                  <a:pt x="1903686" y="-19074"/>
                  <a:pt x="1984353" y="51596"/>
                  <a:pt x="1979428" y="155947"/>
                </a:cubicBezTo>
                <a:cubicBezTo>
                  <a:pt x="1949632" y="410462"/>
                  <a:pt x="1993131" y="577761"/>
                  <a:pt x="1979428" y="779718"/>
                </a:cubicBezTo>
                <a:cubicBezTo>
                  <a:pt x="1978498" y="856974"/>
                  <a:pt x="1904636" y="942574"/>
                  <a:pt x="1823481" y="935665"/>
                </a:cubicBezTo>
                <a:cubicBezTo>
                  <a:pt x="1686260" y="958455"/>
                  <a:pt x="1406813" y="910059"/>
                  <a:pt x="1300987" y="935665"/>
                </a:cubicBezTo>
                <a:cubicBezTo>
                  <a:pt x="1195161" y="961271"/>
                  <a:pt x="878077" y="942061"/>
                  <a:pt x="745142" y="935665"/>
                </a:cubicBezTo>
                <a:cubicBezTo>
                  <a:pt x="612208" y="929269"/>
                  <a:pt x="278877" y="923605"/>
                  <a:pt x="155947" y="935665"/>
                </a:cubicBezTo>
                <a:cubicBezTo>
                  <a:pt x="76202" y="929359"/>
                  <a:pt x="5672" y="862187"/>
                  <a:pt x="0" y="779718"/>
                </a:cubicBezTo>
                <a:cubicBezTo>
                  <a:pt x="20670" y="625605"/>
                  <a:pt x="20165" y="304498"/>
                  <a:pt x="0" y="155947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60000"/>
            </a:schemeClr>
          </a:solidFill>
          <a:ln w="3175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>
                <a:solidFill>
                  <a:schemeClr val="tx1">
                    <a:lumMod val="75000"/>
                    <a:lumOff val="25000"/>
                  </a:schemeClr>
                </a:solidFill>
                <a:latin typeface="Keno Marker" panose="02000503000000000000" pitchFamily="2" charset="0"/>
                <a:cs typeface="Cavolini" panose="020B0502040204020203" pitchFamily="66" charset="0"/>
              </a:rPr>
              <a:t>HTML/CSS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CE5468F-6570-45EE-9609-691D9783E683}"/>
              </a:ext>
            </a:extLst>
          </p:cNvPr>
          <p:cNvSpPr/>
          <p:nvPr/>
        </p:nvSpPr>
        <p:spPr>
          <a:xfrm>
            <a:off x="3765697" y="2551813"/>
            <a:ext cx="1979428" cy="935665"/>
          </a:xfrm>
          <a:custGeom>
            <a:avLst/>
            <a:gdLst>
              <a:gd name="connsiteX0" fmla="*/ 0 w 1979428"/>
              <a:gd name="connsiteY0" fmla="*/ 155947 h 935665"/>
              <a:gd name="connsiteX1" fmla="*/ 155947 w 1979428"/>
              <a:gd name="connsiteY1" fmla="*/ 0 h 935665"/>
              <a:gd name="connsiteX2" fmla="*/ 728467 w 1979428"/>
              <a:gd name="connsiteY2" fmla="*/ 0 h 935665"/>
              <a:gd name="connsiteX3" fmla="*/ 1284312 w 1979428"/>
              <a:gd name="connsiteY3" fmla="*/ 0 h 935665"/>
              <a:gd name="connsiteX4" fmla="*/ 1823481 w 1979428"/>
              <a:gd name="connsiteY4" fmla="*/ 0 h 935665"/>
              <a:gd name="connsiteX5" fmla="*/ 1979428 w 1979428"/>
              <a:gd name="connsiteY5" fmla="*/ 155947 h 935665"/>
              <a:gd name="connsiteX6" fmla="*/ 1979428 w 1979428"/>
              <a:gd name="connsiteY6" fmla="*/ 779718 h 935665"/>
              <a:gd name="connsiteX7" fmla="*/ 1823481 w 1979428"/>
              <a:gd name="connsiteY7" fmla="*/ 935665 h 935665"/>
              <a:gd name="connsiteX8" fmla="*/ 1250961 w 1979428"/>
              <a:gd name="connsiteY8" fmla="*/ 935665 h 935665"/>
              <a:gd name="connsiteX9" fmla="*/ 745142 w 1979428"/>
              <a:gd name="connsiteY9" fmla="*/ 935665 h 935665"/>
              <a:gd name="connsiteX10" fmla="*/ 155947 w 1979428"/>
              <a:gd name="connsiteY10" fmla="*/ 935665 h 935665"/>
              <a:gd name="connsiteX11" fmla="*/ 0 w 1979428"/>
              <a:gd name="connsiteY11" fmla="*/ 779718 h 935665"/>
              <a:gd name="connsiteX12" fmla="*/ 0 w 1979428"/>
              <a:gd name="connsiteY12" fmla="*/ 155947 h 935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79428" h="935665" fill="none" extrusionOk="0">
                <a:moveTo>
                  <a:pt x="0" y="155947"/>
                </a:moveTo>
                <a:cubicBezTo>
                  <a:pt x="-16807" y="72580"/>
                  <a:pt x="58989" y="-7473"/>
                  <a:pt x="155947" y="0"/>
                </a:cubicBezTo>
                <a:cubicBezTo>
                  <a:pt x="391765" y="11087"/>
                  <a:pt x="471438" y="2150"/>
                  <a:pt x="728467" y="0"/>
                </a:cubicBezTo>
                <a:cubicBezTo>
                  <a:pt x="985496" y="-2150"/>
                  <a:pt x="1031330" y="8198"/>
                  <a:pt x="1284312" y="0"/>
                </a:cubicBezTo>
                <a:cubicBezTo>
                  <a:pt x="1537294" y="-8198"/>
                  <a:pt x="1591040" y="16910"/>
                  <a:pt x="1823481" y="0"/>
                </a:cubicBezTo>
                <a:cubicBezTo>
                  <a:pt x="1901081" y="351"/>
                  <a:pt x="1986139" y="57722"/>
                  <a:pt x="1979428" y="155947"/>
                </a:cubicBezTo>
                <a:cubicBezTo>
                  <a:pt x="1954274" y="362323"/>
                  <a:pt x="1990556" y="634271"/>
                  <a:pt x="1979428" y="779718"/>
                </a:cubicBezTo>
                <a:cubicBezTo>
                  <a:pt x="1988064" y="882945"/>
                  <a:pt x="1891453" y="945239"/>
                  <a:pt x="1823481" y="935665"/>
                </a:cubicBezTo>
                <a:cubicBezTo>
                  <a:pt x="1645162" y="914875"/>
                  <a:pt x="1372262" y="963523"/>
                  <a:pt x="1250961" y="935665"/>
                </a:cubicBezTo>
                <a:cubicBezTo>
                  <a:pt x="1129660" y="907807"/>
                  <a:pt x="975232" y="933430"/>
                  <a:pt x="745142" y="935665"/>
                </a:cubicBezTo>
                <a:cubicBezTo>
                  <a:pt x="515052" y="937900"/>
                  <a:pt x="331493" y="939189"/>
                  <a:pt x="155947" y="935665"/>
                </a:cubicBezTo>
                <a:cubicBezTo>
                  <a:pt x="83416" y="940424"/>
                  <a:pt x="5679" y="884975"/>
                  <a:pt x="0" y="779718"/>
                </a:cubicBezTo>
                <a:cubicBezTo>
                  <a:pt x="-23633" y="544650"/>
                  <a:pt x="20107" y="372829"/>
                  <a:pt x="0" y="155947"/>
                </a:cubicBezTo>
                <a:close/>
              </a:path>
              <a:path w="1979428" h="935665" stroke="0" extrusionOk="0">
                <a:moveTo>
                  <a:pt x="0" y="155947"/>
                </a:moveTo>
                <a:cubicBezTo>
                  <a:pt x="-8568" y="64535"/>
                  <a:pt x="58407" y="4284"/>
                  <a:pt x="155947" y="0"/>
                </a:cubicBezTo>
                <a:cubicBezTo>
                  <a:pt x="433892" y="-26674"/>
                  <a:pt x="589414" y="-20829"/>
                  <a:pt x="745142" y="0"/>
                </a:cubicBezTo>
                <a:cubicBezTo>
                  <a:pt x="900871" y="20829"/>
                  <a:pt x="1124172" y="11861"/>
                  <a:pt x="1284312" y="0"/>
                </a:cubicBezTo>
                <a:cubicBezTo>
                  <a:pt x="1444452" y="-11861"/>
                  <a:pt x="1568097" y="-20242"/>
                  <a:pt x="1823481" y="0"/>
                </a:cubicBezTo>
                <a:cubicBezTo>
                  <a:pt x="1903686" y="-19074"/>
                  <a:pt x="1984353" y="51596"/>
                  <a:pt x="1979428" y="155947"/>
                </a:cubicBezTo>
                <a:cubicBezTo>
                  <a:pt x="1949632" y="410462"/>
                  <a:pt x="1993131" y="577761"/>
                  <a:pt x="1979428" y="779718"/>
                </a:cubicBezTo>
                <a:cubicBezTo>
                  <a:pt x="1978498" y="856974"/>
                  <a:pt x="1904636" y="942574"/>
                  <a:pt x="1823481" y="935665"/>
                </a:cubicBezTo>
                <a:cubicBezTo>
                  <a:pt x="1686260" y="958455"/>
                  <a:pt x="1406813" y="910059"/>
                  <a:pt x="1300987" y="935665"/>
                </a:cubicBezTo>
                <a:cubicBezTo>
                  <a:pt x="1195161" y="961271"/>
                  <a:pt x="878077" y="942061"/>
                  <a:pt x="745142" y="935665"/>
                </a:cubicBezTo>
                <a:cubicBezTo>
                  <a:pt x="612208" y="929269"/>
                  <a:pt x="278877" y="923605"/>
                  <a:pt x="155947" y="935665"/>
                </a:cubicBezTo>
                <a:cubicBezTo>
                  <a:pt x="76202" y="929359"/>
                  <a:pt x="5672" y="862187"/>
                  <a:pt x="0" y="779718"/>
                </a:cubicBezTo>
                <a:cubicBezTo>
                  <a:pt x="20670" y="625605"/>
                  <a:pt x="20165" y="304498"/>
                  <a:pt x="0" y="155947"/>
                </a:cubicBezTo>
                <a:close/>
              </a:path>
            </a:pathLst>
          </a:custGeom>
          <a:solidFill>
            <a:srgbClr val="C00000">
              <a:alpha val="60000"/>
            </a:srgbClr>
          </a:solidFill>
          <a:ln w="3175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>
                <a:solidFill>
                  <a:schemeClr val="tx1">
                    <a:lumMod val="75000"/>
                    <a:lumOff val="25000"/>
                  </a:schemeClr>
                </a:solidFill>
                <a:latin typeface="Keno Marker" panose="02000503000000000000" pitchFamily="2" charset="0"/>
                <a:cs typeface="Cavolini" panose="020B0502040204020203" pitchFamily="66" charset="0"/>
              </a:rPr>
              <a:t>Parser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D9F55030-53F9-4622-9CFD-8160F00F4082}"/>
              </a:ext>
            </a:extLst>
          </p:cNvPr>
          <p:cNvSpPr/>
          <p:nvPr/>
        </p:nvSpPr>
        <p:spPr>
          <a:xfrm>
            <a:off x="6570034" y="1616148"/>
            <a:ext cx="1979428" cy="935665"/>
          </a:xfrm>
          <a:custGeom>
            <a:avLst/>
            <a:gdLst>
              <a:gd name="connsiteX0" fmla="*/ 0 w 1979428"/>
              <a:gd name="connsiteY0" fmla="*/ 155947 h 935665"/>
              <a:gd name="connsiteX1" fmla="*/ 155947 w 1979428"/>
              <a:gd name="connsiteY1" fmla="*/ 0 h 935665"/>
              <a:gd name="connsiteX2" fmla="*/ 728467 w 1979428"/>
              <a:gd name="connsiteY2" fmla="*/ 0 h 935665"/>
              <a:gd name="connsiteX3" fmla="*/ 1284312 w 1979428"/>
              <a:gd name="connsiteY3" fmla="*/ 0 h 935665"/>
              <a:gd name="connsiteX4" fmla="*/ 1823481 w 1979428"/>
              <a:gd name="connsiteY4" fmla="*/ 0 h 935665"/>
              <a:gd name="connsiteX5" fmla="*/ 1979428 w 1979428"/>
              <a:gd name="connsiteY5" fmla="*/ 155947 h 935665"/>
              <a:gd name="connsiteX6" fmla="*/ 1979428 w 1979428"/>
              <a:gd name="connsiteY6" fmla="*/ 779718 h 935665"/>
              <a:gd name="connsiteX7" fmla="*/ 1823481 w 1979428"/>
              <a:gd name="connsiteY7" fmla="*/ 935665 h 935665"/>
              <a:gd name="connsiteX8" fmla="*/ 1250961 w 1979428"/>
              <a:gd name="connsiteY8" fmla="*/ 935665 h 935665"/>
              <a:gd name="connsiteX9" fmla="*/ 745142 w 1979428"/>
              <a:gd name="connsiteY9" fmla="*/ 935665 h 935665"/>
              <a:gd name="connsiteX10" fmla="*/ 155947 w 1979428"/>
              <a:gd name="connsiteY10" fmla="*/ 935665 h 935665"/>
              <a:gd name="connsiteX11" fmla="*/ 0 w 1979428"/>
              <a:gd name="connsiteY11" fmla="*/ 779718 h 935665"/>
              <a:gd name="connsiteX12" fmla="*/ 0 w 1979428"/>
              <a:gd name="connsiteY12" fmla="*/ 155947 h 935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79428" h="935665" fill="none" extrusionOk="0">
                <a:moveTo>
                  <a:pt x="0" y="155947"/>
                </a:moveTo>
                <a:cubicBezTo>
                  <a:pt x="-16807" y="72580"/>
                  <a:pt x="58989" y="-7473"/>
                  <a:pt x="155947" y="0"/>
                </a:cubicBezTo>
                <a:cubicBezTo>
                  <a:pt x="391765" y="11087"/>
                  <a:pt x="471438" y="2150"/>
                  <a:pt x="728467" y="0"/>
                </a:cubicBezTo>
                <a:cubicBezTo>
                  <a:pt x="985496" y="-2150"/>
                  <a:pt x="1031330" y="8198"/>
                  <a:pt x="1284312" y="0"/>
                </a:cubicBezTo>
                <a:cubicBezTo>
                  <a:pt x="1537294" y="-8198"/>
                  <a:pt x="1591040" y="16910"/>
                  <a:pt x="1823481" y="0"/>
                </a:cubicBezTo>
                <a:cubicBezTo>
                  <a:pt x="1901081" y="351"/>
                  <a:pt x="1986139" y="57722"/>
                  <a:pt x="1979428" y="155947"/>
                </a:cubicBezTo>
                <a:cubicBezTo>
                  <a:pt x="1954274" y="362323"/>
                  <a:pt x="1990556" y="634271"/>
                  <a:pt x="1979428" y="779718"/>
                </a:cubicBezTo>
                <a:cubicBezTo>
                  <a:pt x="1988064" y="882945"/>
                  <a:pt x="1891453" y="945239"/>
                  <a:pt x="1823481" y="935665"/>
                </a:cubicBezTo>
                <a:cubicBezTo>
                  <a:pt x="1645162" y="914875"/>
                  <a:pt x="1372262" y="963523"/>
                  <a:pt x="1250961" y="935665"/>
                </a:cubicBezTo>
                <a:cubicBezTo>
                  <a:pt x="1129660" y="907807"/>
                  <a:pt x="975232" y="933430"/>
                  <a:pt x="745142" y="935665"/>
                </a:cubicBezTo>
                <a:cubicBezTo>
                  <a:pt x="515052" y="937900"/>
                  <a:pt x="331493" y="939189"/>
                  <a:pt x="155947" y="935665"/>
                </a:cubicBezTo>
                <a:cubicBezTo>
                  <a:pt x="83416" y="940424"/>
                  <a:pt x="5679" y="884975"/>
                  <a:pt x="0" y="779718"/>
                </a:cubicBezTo>
                <a:cubicBezTo>
                  <a:pt x="-23633" y="544650"/>
                  <a:pt x="20107" y="372829"/>
                  <a:pt x="0" y="155947"/>
                </a:cubicBezTo>
                <a:close/>
              </a:path>
              <a:path w="1979428" h="935665" stroke="0" extrusionOk="0">
                <a:moveTo>
                  <a:pt x="0" y="155947"/>
                </a:moveTo>
                <a:cubicBezTo>
                  <a:pt x="-8568" y="64535"/>
                  <a:pt x="58407" y="4284"/>
                  <a:pt x="155947" y="0"/>
                </a:cubicBezTo>
                <a:cubicBezTo>
                  <a:pt x="433892" y="-26674"/>
                  <a:pt x="589414" y="-20829"/>
                  <a:pt x="745142" y="0"/>
                </a:cubicBezTo>
                <a:cubicBezTo>
                  <a:pt x="900871" y="20829"/>
                  <a:pt x="1124172" y="11861"/>
                  <a:pt x="1284312" y="0"/>
                </a:cubicBezTo>
                <a:cubicBezTo>
                  <a:pt x="1444452" y="-11861"/>
                  <a:pt x="1568097" y="-20242"/>
                  <a:pt x="1823481" y="0"/>
                </a:cubicBezTo>
                <a:cubicBezTo>
                  <a:pt x="1903686" y="-19074"/>
                  <a:pt x="1984353" y="51596"/>
                  <a:pt x="1979428" y="155947"/>
                </a:cubicBezTo>
                <a:cubicBezTo>
                  <a:pt x="1949632" y="410462"/>
                  <a:pt x="1993131" y="577761"/>
                  <a:pt x="1979428" y="779718"/>
                </a:cubicBezTo>
                <a:cubicBezTo>
                  <a:pt x="1978498" y="856974"/>
                  <a:pt x="1904636" y="942574"/>
                  <a:pt x="1823481" y="935665"/>
                </a:cubicBezTo>
                <a:cubicBezTo>
                  <a:pt x="1686260" y="958455"/>
                  <a:pt x="1406813" y="910059"/>
                  <a:pt x="1300987" y="935665"/>
                </a:cubicBezTo>
                <a:cubicBezTo>
                  <a:pt x="1195161" y="961271"/>
                  <a:pt x="878077" y="942061"/>
                  <a:pt x="745142" y="935665"/>
                </a:cubicBezTo>
                <a:cubicBezTo>
                  <a:pt x="612208" y="929269"/>
                  <a:pt x="278877" y="923605"/>
                  <a:pt x="155947" y="935665"/>
                </a:cubicBezTo>
                <a:cubicBezTo>
                  <a:pt x="76202" y="929359"/>
                  <a:pt x="5672" y="862187"/>
                  <a:pt x="0" y="779718"/>
                </a:cubicBezTo>
                <a:cubicBezTo>
                  <a:pt x="20670" y="625605"/>
                  <a:pt x="20165" y="304498"/>
                  <a:pt x="0" y="155947"/>
                </a:cubicBezTo>
                <a:close/>
              </a:path>
            </a:pathLst>
          </a:custGeom>
          <a:solidFill>
            <a:srgbClr val="00B050">
              <a:alpha val="60000"/>
            </a:srgbClr>
          </a:solidFill>
          <a:ln w="3175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>
                <a:solidFill>
                  <a:schemeClr val="tx1">
                    <a:lumMod val="75000"/>
                    <a:lumOff val="25000"/>
                  </a:schemeClr>
                </a:solidFill>
                <a:latin typeface="Keno Marker" panose="02000503000000000000" pitchFamily="2" charset="0"/>
                <a:cs typeface="Cavolini" panose="020B0502040204020203" pitchFamily="66" charset="0"/>
              </a:rPr>
              <a:t>DOM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C81DD363-0F99-498E-A1AC-F28CA1061A12}"/>
              </a:ext>
            </a:extLst>
          </p:cNvPr>
          <p:cNvSpPr/>
          <p:nvPr/>
        </p:nvSpPr>
        <p:spPr>
          <a:xfrm>
            <a:off x="6514656" y="3483214"/>
            <a:ext cx="1979428" cy="935665"/>
          </a:xfrm>
          <a:custGeom>
            <a:avLst/>
            <a:gdLst>
              <a:gd name="connsiteX0" fmla="*/ 0 w 1979428"/>
              <a:gd name="connsiteY0" fmla="*/ 155947 h 935665"/>
              <a:gd name="connsiteX1" fmla="*/ 155947 w 1979428"/>
              <a:gd name="connsiteY1" fmla="*/ 0 h 935665"/>
              <a:gd name="connsiteX2" fmla="*/ 745142 w 1979428"/>
              <a:gd name="connsiteY2" fmla="*/ 0 h 935665"/>
              <a:gd name="connsiteX3" fmla="*/ 1284312 w 1979428"/>
              <a:gd name="connsiteY3" fmla="*/ 0 h 935665"/>
              <a:gd name="connsiteX4" fmla="*/ 1823481 w 1979428"/>
              <a:gd name="connsiteY4" fmla="*/ 0 h 935665"/>
              <a:gd name="connsiteX5" fmla="*/ 1979428 w 1979428"/>
              <a:gd name="connsiteY5" fmla="*/ 155947 h 935665"/>
              <a:gd name="connsiteX6" fmla="*/ 1979428 w 1979428"/>
              <a:gd name="connsiteY6" fmla="*/ 779718 h 935665"/>
              <a:gd name="connsiteX7" fmla="*/ 1823481 w 1979428"/>
              <a:gd name="connsiteY7" fmla="*/ 935665 h 935665"/>
              <a:gd name="connsiteX8" fmla="*/ 1300987 w 1979428"/>
              <a:gd name="connsiteY8" fmla="*/ 935665 h 935665"/>
              <a:gd name="connsiteX9" fmla="*/ 745142 w 1979428"/>
              <a:gd name="connsiteY9" fmla="*/ 935665 h 935665"/>
              <a:gd name="connsiteX10" fmla="*/ 155947 w 1979428"/>
              <a:gd name="connsiteY10" fmla="*/ 935665 h 935665"/>
              <a:gd name="connsiteX11" fmla="*/ 0 w 1979428"/>
              <a:gd name="connsiteY11" fmla="*/ 779718 h 935665"/>
              <a:gd name="connsiteX12" fmla="*/ 0 w 1979428"/>
              <a:gd name="connsiteY12" fmla="*/ 155947 h 935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79428" h="935665" extrusionOk="0">
                <a:moveTo>
                  <a:pt x="0" y="155947"/>
                </a:moveTo>
                <a:cubicBezTo>
                  <a:pt x="-8568" y="64535"/>
                  <a:pt x="58407" y="4284"/>
                  <a:pt x="155947" y="0"/>
                </a:cubicBezTo>
                <a:cubicBezTo>
                  <a:pt x="433892" y="-26674"/>
                  <a:pt x="589414" y="-20829"/>
                  <a:pt x="745142" y="0"/>
                </a:cubicBezTo>
                <a:cubicBezTo>
                  <a:pt x="900871" y="20829"/>
                  <a:pt x="1124172" y="11861"/>
                  <a:pt x="1284312" y="0"/>
                </a:cubicBezTo>
                <a:cubicBezTo>
                  <a:pt x="1444452" y="-11861"/>
                  <a:pt x="1568097" y="-20242"/>
                  <a:pt x="1823481" y="0"/>
                </a:cubicBezTo>
                <a:cubicBezTo>
                  <a:pt x="1903686" y="-19074"/>
                  <a:pt x="1984353" y="51596"/>
                  <a:pt x="1979428" y="155947"/>
                </a:cubicBezTo>
                <a:cubicBezTo>
                  <a:pt x="1949632" y="410462"/>
                  <a:pt x="1993131" y="577761"/>
                  <a:pt x="1979428" y="779718"/>
                </a:cubicBezTo>
                <a:cubicBezTo>
                  <a:pt x="1978498" y="856974"/>
                  <a:pt x="1904636" y="942574"/>
                  <a:pt x="1823481" y="935665"/>
                </a:cubicBezTo>
                <a:cubicBezTo>
                  <a:pt x="1686260" y="958455"/>
                  <a:pt x="1406813" y="910059"/>
                  <a:pt x="1300987" y="935665"/>
                </a:cubicBezTo>
                <a:cubicBezTo>
                  <a:pt x="1195161" y="961271"/>
                  <a:pt x="878077" y="942061"/>
                  <a:pt x="745142" y="935665"/>
                </a:cubicBezTo>
                <a:cubicBezTo>
                  <a:pt x="612208" y="929269"/>
                  <a:pt x="278877" y="923605"/>
                  <a:pt x="155947" y="935665"/>
                </a:cubicBezTo>
                <a:cubicBezTo>
                  <a:pt x="76202" y="929359"/>
                  <a:pt x="5672" y="862187"/>
                  <a:pt x="0" y="779718"/>
                </a:cubicBezTo>
                <a:cubicBezTo>
                  <a:pt x="20670" y="625605"/>
                  <a:pt x="20165" y="304498"/>
                  <a:pt x="0" y="155947"/>
                </a:cubicBezTo>
                <a:close/>
              </a:path>
            </a:pathLst>
          </a:custGeom>
          <a:noFill/>
          <a:ln w="3175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>
                <a:solidFill>
                  <a:schemeClr val="tx1">
                    <a:lumMod val="75000"/>
                    <a:lumOff val="25000"/>
                  </a:schemeClr>
                </a:solidFill>
                <a:latin typeface="Keno Marker" panose="02000503000000000000" pitchFamily="2" charset="0"/>
                <a:cs typeface="Cavolini" panose="020B0502040204020203" pitchFamily="66" charset="0"/>
              </a:rPr>
              <a:t>CSSOM</a:t>
            </a: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F3E94F7E-8827-4065-BF78-DA015F0FB0C7}"/>
              </a:ext>
            </a:extLst>
          </p:cNvPr>
          <p:cNvSpPr/>
          <p:nvPr/>
        </p:nvSpPr>
        <p:spPr>
          <a:xfrm>
            <a:off x="9263616" y="2551813"/>
            <a:ext cx="1979428" cy="935665"/>
          </a:xfrm>
          <a:custGeom>
            <a:avLst/>
            <a:gdLst>
              <a:gd name="connsiteX0" fmla="*/ 0 w 1979428"/>
              <a:gd name="connsiteY0" fmla="*/ 155947 h 935665"/>
              <a:gd name="connsiteX1" fmla="*/ 155947 w 1979428"/>
              <a:gd name="connsiteY1" fmla="*/ 0 h 935665"/>
              <a:gd name="connsiteX2" fmla="*/ 728467 w 1979428"/>
              <a:gd name="connsiteY2" fmla="*/ 0 h 935665"/>
              <a:gd name="connsiteX3" fmla="*/ 1284312 w 1979428"/>
              <a:gd name="connsiteY3" fmla="*/ 0 h 935665"/>
              <a:gd name="connsiteX4" fmla="*/ 1823481 w 1979428"/>
              <a:gd name="connsiteY4" fmla="*/ 0 h 935665"/>
              <a:gd name="connsiteX5" fmla="*/ 1979428 w 1979428"/>
              <a:gd name="connsiteY5" fmla="*/ 155947 h 935665"/>
              <a:gd name="connsiteX6" fmla="*/ 1979428 w 1979428"/>
              <a:gd name="connsiteY6" fmla="*/ 779718 h 935665"/>
              <a:gd name="connsiteX7" fmla="*/ 1823481 w 1979428"/>
              <a:gd name="connsiteY7" fmla="*/ 935665 h 935665"/>
              <a:gd name="connsiteX8" fmla="*/ 1250961 w 1979428"/>
              <a:gd name="connsiteY8" fmla="*/ 935665 h 935665"/>
              <a:gd name="connsiteX9" fmla="*/ 745142 w 1979428"/>
              <a:gd name="connsiteY9" fmla="*/ 935665 h 935665"/>
              <a:gd name="connsiteX10" fmla="*/ 155947 w 1979428"/>
              <a:gd name="connsiteY10" fmla="*/ 935665 h 935665"/>
              <a:gd name="connsiteX11" fmla="*/ 0 w 1979428"/>
              <a:gd name="connsiteY11" fmla="*/ 779718 h 935665"/>
              <a:gd name="connsiteX12" fmla="*/ 0 w 1979428"/>
              <a:gd name="connsiteY12" fmla="*/ 155947 h 935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79428" h="935665" fill="none" extrusionOk="0">
                <a:moveTo>
                  <a:pt x="0" y="155947"/>
                </a:moveTo>
                <a:cubicBezTo>
                  <a:pt x="-16807" y="72580"/>
                  <a:pt x="58989" y="-7473"/>
                  <a:pt x="155947" y="0"/>
                </a:cubicBezTo>
                <a:cubicBezTo>
                  <a:pt x="391765" y="11087"/>
                  <a:pt x="471438" y="2150"/>
                  <a:pt x="728467" y="0"/>
                </a:cubicBezTo>
                <a:cubicBezTo>
                  <a:pt x="985496" y="-2150"/>
                  <a:pt x="1031330" y="8198"/>
                  <a:pt x="1284312" y="0"/>
                </a:cubicBezTo>
                <a:cubicBezTo>
                  <a:pt x="1537294" y="-8198"/>
                  <a:pt x="1591040" y="16910"/>
                  <a:pt x="1823481" y="0"/>
                </a:cubicBezTo>
                <a:cubicBezTo>
                  <a:pt x="1901081" y="351"/>
                  <a:pt x="1986139" y="57722"/>
                  <a:pt x="1979428" y="155947"/>
                </a:cubicBezTo>
                <a:cubicBezTo>
                  <a:pt x="1954274" y="362323"/>
                  <a:pt x="1990556" y="634271"/>
                  <a:pt x="1979428" y="779718"/>
                </a:cubicBezTo>
                <a:cubicBezTo>
                  <a:pt x="1988064" y="882945"/>
                  <a:pt x="1891453" y="945239"/>
                  <a:pt x="1823481" y="935665"/>
                </a:cubicBezTo>
                <a:cubicBezTo>
                  <a:pt x="1645162" y="914875"/>
                  <a:pt x="1372262" y="963523"/>
                  <a:pt x="1250961" y="935665"/>
                </a:cubicBezTo>
                <a:cubicBezTo>
                  <a:pt x="1129660" y="907807"/>
                  <a:pt x="975232" y="933430"/>
                  <a:pt x="745142" y="935665"/>
                </a:cubicBezTo>
                <a:cubicBezTo>
                  <a:pt x="515052" y="937900"/>
                  <a:pt x="331493" y="939189"/>
                  <a:pt x="155947" y="935665"/>
                </a:cubicBezTo>
                <a:cubicBezTo>
                  <a:pt x="83416" y="940424"/>
                  <a:pt x="5679" y="884975"/>
                  <a:pt x="0" y="779718"/>
                </a:cubicBezTo>
                <a:cubicBezTo>
                  <a:pt x="-23633" y="544650"/>
                  <a:pt x="20107" y="372829"/>
                  <a:pt x="0" y="155947"/>
                </a:cubicBezTo>
                <a:close/>
              </a:path>
              <a:path w="1979428" h="935665" stroke="0" extrusionOk="0">
                <a:moveTo>
                  <a:pt x="0" y="155947"/>
                </a:moveTo>
                <a:cubicBezTo>
                  <a:pt x="-8568" y="64535"/>
                  <a:pt x="58407" y="4284"/>
                  <a:pt x="155947" y="0"/>
                </a:cubicBezTo>
                <a:cubicBezTo>
                  <a:pt x="433892" y="-26674"/>
                  <a:pt x="589414" y="-20829"/>
                  <a:pt x="745142" y="0"/>
                </a:cubicBezTo>
                <a:cubicBezTo>
                  <a:pt x="900871" y="20829"/>
                  <a:pt x="1124172" y="11861"/>
                  <a:pt x="1284312" y="0"/>
                </a:cubicBezTo>
                <a:cubicBezTo>
                  <a:pt x="1444452" y="-11861"/>
                  <a:pt x="1568097" y="-20242"/>
                  <a:pt x="1823481" y="0"/>
                </a:cubicBezTo>
                <a:cubicBezTo>
                  <a:pt x="1903686" y="-19074"/>
                  <a:pt x="1984353" y="51596"/>
                  <a:pt x="1979428" y="155947"/>
                </a:cubicBezTo>
                <a:cubicBezTo>
                  <a:pt x="1949632" y="410462"/>
                  <a:pt x="1993131" y="577761"/>
                  <a:pt x="1979428" y="779718"/>
                </a:cubicBezTo>
                <a:cubicBezTo>
                  <a:pt x="1978498" y="856974"/>
                  <a:pt x="1904636" y="942574"/>
                  <a:pt x="1823481" y="935665"/>
                </a:cubicBezTo>
                <a:cubicBezTo>
                  <a:pt x="1686260" y="958455"/>
                  <a:pt x="1406813" y="910059"/>
                  <a:pt x="1300987" y="935665"/>
                </a:cubicBezTo>
                <a:cubicBezTo>
                  <a:pt x="1195161" y="961271"/>
                  <a:pt x="878077" y="942061"/>
                  <a:pt x="745142" y="935665"/>
                </a:cubicBezTo>
                <a:cubicBezTo>
                  <a:pt x="612208" y="929269"/>
                  <a:pt x="278877" y="923605"/>
                  <a:pt x="155947" y="935665"/>
                </a:cubicBezTo>
                <a:cubicBezTo>
                  <a:pt x="76202" y="929359"/>
                  <a:pt x="5672" y="862187"/>
                  <a:pt x="0" y="779718"/>
                </a:cubicBezTo>
                <a:cubicBezTo>
                  <a:pt x="20670" y="625605"/>
                  <a:pt x="20165" y="304498"/>
                  <a:pt x="0" y="155947"/>
                </a:cubicBezTo>
                <a:close/>
              </a:path>
            </a:pathLst>
          </a:custGeom>
          <a:solidFill>
            <a:srgbClr val="C00000">
              <a:alpha val="60000"/>
            </a:srgbClr>
          </a:solidFill>
          <a:ln w="3175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err="1">
                <a:solidFill>
                  <a:schemeClr val="tx1">
                    <a:lumMod val="75000"/>
                    <a:lumOff val="25000"/>
                  </a:schemeClr>
                </a:solidFill>
                <a:latin typeface="Keno Marker" panose="02000503000000000000" pitchFamily="2" charset="0"/>
                <a:cs typeface="Cavolini" panose="020B0502040204020203" pitchFamily="66" charset="0"/>
              </a:rPr>
              <a:t>Render</a:t>
            </a:r>
            <a:endParaRPr lang="de-DE" sz="2400">
              <a:solidFill>
                <a:schemeClr val="tx1">
                  <a:lumMod val="75000"/>
                  <a:lumOff val="25000"/>
                </a:schemeClr>
              </a:solidFill>
              <a:latin typeface="Keno Marker" panose="02000503000000000000" pitchFamily="2" charset="0"/>
              <a:cs typeface="Cavolini" panose="020B0502040204020203" pitchFamily="66" charset="0"/>
            </a:endParaRP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57F822C-6184-4813-8409-EBA5EADB2BA1}"/>
              </a:ext>
            </a:extLst>
          </p:cNvPr>
          <p:cNvSpPr/>
          <p:nvPr/>
        </p:nvSpPr>
        <p:spPr>
          <a:xfrm>
            <a:off x="9244123" y="5194780"/>
            <a:ext cx="1979428" cy="935665"/>
          </a:xfrm>
          <a:custGeom>
            <a:avLst/>
            <a:gdLst>
              <a:gd name="connsiteX0" fmla="*/ 0 w 1979428"/>
              <a:gd name="connsiteY0" fmla="*/ 155947 h 935665"/>
              <a:gd name="connsiteX1" fmla="*/ 155947 w 1979428"/>
              <a:gd name="connsiteY1" fmla="*/ 0 h 935665"/>
              <a:gd name="connsiteX2" fmla="*/ 728467 w 1979428"/>
              <a:gd name="connsiteY2" fmla="*/ 0 h 935665"/>
              <a:gd name="connsiteX3" fmla="*/ 1284312 w 1979428"/>
              <a:gd name="connsiteY3" fmla="*/ 0 h 935665"/>
              <a:gd name="connsiteX4" fmla="*/ 1823481 w 1979428"/>
              <a:gd name="connsiteY4" fmla="*/ 0 h 935665"/>
              <a:gd name="connsiteX5" fmla="*/ 1979428 w 1979428"/>
              <a:gd name="connsiteY5" fmla="*/ 155947 h 935665"/>
              <a:gd name="connsiteX6" fmla="*/ 1979428 w 1979428"/>
              <a:gd name="connsiteY6" fmla="*/ 779718 h 935665"/>
              <a:gd name="connsiteX7" fmla="*/ 1823481 w 1979428"/>
              <a:gd name="connsiteY7" fmla="*/ 935665 h 935665"/>
              <a:gd name="connsiteX8" fmla="*/ 1250961 w 1979428"/>
              <a:gd name="connsiteY8" fmla="*/ 935665 h 935665"/>
              <a:gd name="connsiteX9" fmla="*/ 745142 w 1979428"/>
              <a:gd name="connsiteY9" fmla="*/ 935665 h 935665"/>
              <a:gd name="connsiteX10" fmla="*/ 155947 w 1979428"/>
              <a:gd name="connsiteY10" fmla="*/ 935665 h 935665"/>
              <a:gd name="connsiteX11" fmla="*/ 0 w 1979428"/>
              <a:gd name="connsiteY11" fmla="*/ 779718 h 935665"/>
              <a:gd name="connsiteX12" fmla="*/ 0 w 1979428"/>
              <a:gd name="connsiteY12" fmla="*/ 155947 h 935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79428" h="935665" fill="none" extrusionOk="0">
                <a:moveTo>
                  <a:pt x="0" y="155947"/>
                </a:moveTo>
                <a:cubicBezTo>
                  <a:pt x="-16807" y="72580"/>
                  <a:pt x="58989" y="-7473"/>
                  <a:pt x="155947" y="0"/>
                </a:cubicBezTo>
                <a:cubicBezTo>
                  <a:pt x="391765" y="11087"/>
                  <a:pt x="471438" y="2150"/>
                  <a:pt x="728467" y="0"/>
                </a:cubicBezTo>
                <a:cubicBezTo>
                  <a:pt x="985496" y="-2150"/>
                  <a:pt x="1031330" y="8198"/>
                  <a:pt x="1284312" y="0"/>
                </a:cubicBezTo>
                <a:cubicBezTo>
                  <a:pt x="1537294" y="-8198"/>
                  <a:pt x="1591040" y="16910"/>
                  <a:pt x="1823481" y="0"/>
                </a:cubicBezTo>
                <a:cubicBezTo>
                  <a:pt x="1901081" y="351"/>
                  <a:pt x="1986139" y="57722"/>
                  <a:pt x="1979428" y="155947"/>
                </a:cubicBezTo>
                <a:cubicBezTo>
                  <a:pt x="1954274" y="362323"/>
                  <a:pt x="1990556" y="634271"/>
                  <a:pt x="1979428" y="779718"/>
                </a:cubicBezTo>
                <a:cubicBezTo>
                  <a:pt x="1988064" y="882945"/>
                  <a:pt x="1891453" y="945239"/>
                  <a:pt x="1823481" y="935665"/>
                </a:cubicBezTo>
                <a:cubicBezTo>
                  <a:pt x="1645162" y="914875"/>
                  <a:pt x="1372262" y="963523"/>
                  <a:pt x="1250961" y="935665"/>
                </a:cubicBezTo>
                <a:cubicBezTo>
                  <a:pt x="1129660" y="907807"/>
                  <a:pt x="975232" y="933430"/>
                  <a:pt x="745142" y="935665"/>
                </a:cubicBezTo>
                <a:cubicBezTo>
                  <a:pt x="515052" y="937900"/>
                  <a:pt x="331493" y="939189"/>
                  <a:pt x="155947" y="935665"/>
                </a:cubicBezTo>
                <a:cubicBezTo>
                  <a:pt x="83416" y="940424"/>
                  <a:pt x="5679" y="884975"/>
                  <a:pt x="0" y="779718"/>
                </a:cubicBezTo>
                <a:cubicBezTo>
                  <a:pt x="-23633" y="544650"/>
                  <a:pt x="20107" y="372829"/>
                  <a:pt x="0" y="155947"/>
                </a:cubicBezTo>
                <a:close/>
              </a:path>
              <a:path w="1979428" h="935665" stroke="0" extrusionOk="0">
                <a:moveTo>
                  <a:pt x="0" y="155947"/>
                </a:moveTo>
                <a:cubicBezTo>
                  <a:pt x="-8568" y="64535"/>
                  <a:pt x="58407" y="4284"/>
                  <a:pt x="155947" y="0"/>
                </a:cubicBezTo>
                <a:cubicBezTo>
                  <a:pt x="433892" y="-26674"/>
                  <a:pt x="589414" y="-20829"/>
                  <a:pt x="745142" y="0"/>
                </a:cubicBezTo>
                <a:cubicBezTo>
                  <a:pt x="900871" y="20829"/>
                  <a:pt x="1124172" y="11861"/>
                  <a:pt x="1284312" y="0"/>
                </a:cubicBezTo>
                <a:cubicBezTo>
                  <a:pt x="1444452" y="-11861"/>
                  <a:pt x="1568097" y="-20242"/>
                  <a:pt x="1823481" y="0"/>
                </a:cubicBezTo>
                <a:cubicBezTo>
                  <a:pt x="1903686" y="-19074"/>
                  <a:pt x="1984353" y="51596"/>
                  <a:pt x="1979428" y="155947"/>
                </a:cubicBezTo>
                <a:cubicBezTo>
                  <a:pt x="1949632" y="410462"/>
                  <a:pt x="1993131" y="577761"/>
                  <a:pt x="1979428" y="779718"/>
                </a:cubicBezTo>
                <a:cubicBezTo>
                  <a:pt x="1978498" y="856974"/>
                  <a:pt x="1904636" y="942574"/>
                  <a:pt x="1823481" y="935665"/>
                </a:cubicBezTo>
                <a:cubicBezTo>
                  <a:pt x="1686260" y="958455"/>
                  <a:pt x="1406813" y="910059"/>
                  <a:pt x="1300987" y="935665"/>
                </a:cubicBezTo>
                <a:cubicBezTo>
                  <a:pt x="1195161" y="961271"/>
                  <a:pt x="878077" y="942061"/>
                  <a:pt x="745142" y="935665"/>
                </a:cubicBezTo>
                <a:cubicBezTo>
                  <a:pt x="612208" y="929269"/>
                  <a:pt x="278877" y="923605"/>
                  <a:pt x="155947" y="935665"/>
                </a:cubicBezTo>
                <a:cubicBezTo>
                  <a:pt x="76202" y="929359"/>
                  <a:pt x="5672" y="862187"/>
                  <a:pt x="0" y="779718"/>
                </a:cubicBezTo>
                <a:cubicBezTo>
                  <a:pt x="20670" y="625605"/>
                  <a:pt x="20165" y="304498"/>
                  <a:pt x="0" y="155947"/>
                </a:cubicBezTo>
                <a:close/>
              </a:path>
            </a:pathLst>
          </a:custGeom>
          <a:solidFill>
            <a:srgbClr val="C00000">
              <a:alpha val="60000"/>
            </a:srgbClr>
          </a:solidFill>
          <a:ln w="3175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>
                <a:solidFill>
                  <a:schemeClr val="tx1">
                    <a:lumMod val="75000"/>
                    <a:lumOff val="25000"/>
                  </a:schemeClr>
                </a:solidFill>
                <a:latin typeface="Keno Marker" panose="02000503000000000000" pitchFamily="2" charset="0"/>
                <a:cs typeface="Cavolini" panose="020B0502040204020203" pitchFamily="66" charset="0"/>
              </a:rPr>
              <a:t>Layout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B96BBDBD-2AC6-4709-805A-654C881C624F}"/>
              </a:ext>
            </a:extLst>
          </p:cNvPr>
          <p:cNvSpPr/>
          <p:nvPr/>
        </p:nvSpPr>
        <p:spPr>
          <a:xfrm>
            <a:off x="6570034" y="5194779"/>
            <a:ext cx="1979428" cy="935665"/>
          </a:xfrm>
          <a:custGeom>
            <a:avLst/>
            <a:gdLst>
              <a:gd name="connsiteX0" fmla="*/ 0 w 1979428"/>
              <a:gd name="connsiteY0" fmla="*/ 155947 h 935665"/>
              <a:gd name="connsiteX1" fmla="*/ 155947 w 1979428"/>
              <a:gd name="connsiteY1" fmla="*/ 0 h 935665"/>
              <a:gd name="connsiteX2" fmla="*/ 728467 w 1979428"/>
              <a:gd name="connsiteY2" fmla="*/ 0 h 935665"/>
              <a:gd name="connsiteX3" fmla="*/ 1284312 w 1979428"/>
              <a:gd name="connsiteY3" fmla="*/ 0 h 935665"/>
              <a:gd name="connsiteX4" fmla="*/ 1823481 w 1979428"/>
              <a:gd name="connsiteY4" fmla="*/ 0 h 935665"/>
              <a:gd name="connsiteX5" fmla="*/ 1979428 w 1979428"/>
              <a:gd name="connsiteY5" fmla="*/ 155947 h 935665"/>
              <a:gd name="connsiteX6" fmla="*/ 1979428 w 1979428"/>
              <a:gd name="connsiteY6" fmla="*/ 779718 h 935665"/>
              <a:gd name="connsiteX7" fmla="*/ 1823481 w 1979428"/>
              <a:gd name="connsiteY7" fmla="*/ 935665 h 935665"/>
              <a:gd name="connsiteX8" fmla="*/ 1250961 w 1979428"/>
              <a:gd name="connsiteY8" fmla="*/ 935665 h 935665"/>
              <a:gd name="connsiteX9" fmla="*/ 745142 w 1979428"/>
              <a:gd name="connsiteY9" fmla="*/ 935665 h 935665"/>
              <a:gd name="connsiteX10" fmla="*/ 155947 w 1979428"/>
              <a:gd name="connsiteY10" fmla="*/ 935665 h 935665"/>
              <a:gd name="connsiteX11" fmla="*/ 0 w 1979428"/>
              <a:gd name="connsiteY11" fmla="*/ 779718 h 935665"/>
              <a:gd name="connsiteX12" fmla="*/ 0 w 1979428"/>
              <a:gd name="connsiteY12" fmla="*/ 155947 h 935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79428" h="935665" fill="none" extrusionOk="0">
                <a:moveTo>
                  <a:pt x="0" y="155947"/>
                </a:moveTo>
                <a:cubicBezTo>
                  <a:pt x="-16807" y="72580"/>
                  <a:pt x="58989" y="-7473"/>
                  <a:pt x="155947" y="0"/>
                </a:cubicBezTo>
                <a:cubicBezTo>
                  <a:pt x="391765" y="11087"/>
                  <a:pt x="471438" y="2150"/>
                  <a:pt x="728467" y="0"/>
                </a:cubicBezTo>
                <a:cubicBezTo>
                  <a:pt x="985496" y="-2150"/>
                  <a:pt x="1031330" y="8198"/>
                  <a:pt x="1284312" y="0"/>
                </a:cubicBezTo>
                <a:cubicBezTo>
                  <a:pt x="1537294" y="-8198"/>
                  <a:pt x="1591040" y="16910"/>
                  <a:pt x="1823481" y="0"/>
                </a:cubicBezTo>
                <a:cubicBezTo>
                  <a:pt x="1901081" y="351"/>
                  <a:pt x="1986139" y="57722"/>
                  <a:pt x="1979428" y="155947"/>
                </a:cubicBezTo>
                <a:cubicBezTo>
                  <a:pt x="1954274" y="362323"/>
                  <a:pt x="1990556" y="634271"/>
                  <a:pt x="1979428" y="779718"/>
                </a:cubicBezTo>
                <a:cubicBezTo>
                  <a:pt x="1988064" y="882945"/>
                  <a:pt x="1891453" y="945239"/>
                  <a:pt x="1823481" y="935665"/>
                </a:cubicBezTo>
                <a:cubicBezTo>
                  <a:pt x="1645162" y="914875"/>
                  <a:pt x="1372262" y="963523"/>
                  <a:pt x="1250961" y="935665"/>
                </a:cubicBezTo>
                <a:cubicBezTo>
                  <a:pt x="1129660" y="907807"/>
                  <a:pt x="975232" y="933430"/>
                  <a:pt x="745142" y="935665"/>
                </a:cubicBezTo>
                <a:cubicBezTo>
                  <a:pt x="515052" y="937900"/>
                  <a:pt x="331493" y="939189"/>
                  <a:pt x="155947" y="935665"/>
                </a:cubicBezTo>
                <a:cubicBezTo>
                  <a:pt x="83416" y="940424"/>
                  <a:pt x="5679" y="884975"/>
                  <a:pt x="0" y="779718"/>
                </a:cubicBezTo>
                <a:cubicBezTo>
                  <a:pt x="-23633" y="544650"/>
                  <a:pt x="20107" y="372829"/>
                  <a:pt x="0" y="155947"/>
                </a:cubicBezTo>
                <a:close/>
              </a:path>
              <a:path w="1979428" h="935665" stroke="0" extrusionOk="0">
                <a:moveTo>
                  <a:pt x="0" y="155947"/>
                </a:moveTo>
                <a:cubicBezTo>
                  <a:pt x="-8568" y="64535"/>
                  <a:pt x="58407" y="4284"/>
                  <a:pt x="155947" y="0"/>
                </a:cubicBezTo>
                <a:cubicBezTo>
                  <a:pt x="433892" y="-26674"/>
                  <a:pt x="589414" y="-20829"/>
                  <a:pt x="745142" y="0"/>
                </a:cubicBezTo>
                <a:cubicBezTo>
                  <a:pt x="900871" y="20829"/>
                  <a:pt x="1124172" y="11861"/>
                  <a:pt x="1284312" y="0"/>
                </a:cubicBezTo>
                <a:cubicBezTo>
                  <a:pt x="1444452" y="-11861"/>
                  <a:pt x="1568097" y="-20242"/>
                  <a:pt x="1823481" y="0"/>
                </a:cubicBezTo>
                <a:cubicBezTo>
                  <a:pt x="1903686" y="-19074"/>
                  <a:pt x="1984353" y="51596"/>
                  <a:pt x="1979428" y="155947"/>
                </a:cubicBezTo>
                <a:cubicBezTo>
                  <a:pt x="1949632" y="410462"/>
                  <a:pt x="1993131" y="577761"/>
                  <a:pt x="1979428" y="779718"/>
                </a:cubicBezTo>
                <a:cubicBezTo>
                  <a:pt x="1978498" y="856974"/>
                  <a:pt x="1904636" y="942574"/>
                  <a:pt x="1823481" y="935665"/>
                </a:cubicBezTo>
                <a:cubicBezTo>
                  <a:pt x="1686260" y="958455"/>
                  <a:pt x="1406813" y="910059"/>
                  <a:pt x="1300987" y="935665"/>
                </a:cubicBezTo>
                <a:cubicBezTo>
                  <a:pt x="1195161" y="961271"/>
                  <a:pt x="878077" y="942061"/>
                  <a:pt x="745142" y="935665"/>
                </a:cubicBezTo>
                <a:cubicBezTo>
                  <a:pt x="612208" y="929269"/>
                  <a:pt x="278877" y="923605"/>
                  <a:pt x="155947" y="935665"/>
                </a:cubicBezTo>
                <a:cubicBezTo>
                  <a:pt x="76202" y="929359"/>
                  <a:pt x="5672" y="862187"/>
                  <a:pt x="0" y="779718"/>
                </a:cubicBezTo>
                <a:cubicBezTo>
                  <a:pt x="20670" y="625605"/>
                  <a:pt x="20165" y="304498"/>
                  <a:pt x="0" y="155947"/>
                </a:cubicBezTo>
                <a:close/>
              </a:path>
            </a:pathLst>
          </a:custGeom>
          <a:solidFill>
            <a:srgbClr val="C00000">
              <a:alpha val="60000"/>
            </a:srgbClr>
          </a:solidFill>
          <a:ln w="3175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>
                <a:solidFill>
                  <a:schemeClr val="tx1">
                    <a:lumMod val="75000"/>
                    <a:lumOff val="25000"/>
                  </a:schemeClr>
                </a:solidFill>
                <a:latin typeface="Keno Marker" panose="02000503000000000000" pitchFamily="2" charset="0"/>
                <a:cs typeface="Cavolini" panose="020B0502040204020203" pitchFamily="66" charset="0"/>
              </a:rPr>
              <a:t>Paint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116C0B27-B790-41F0-99F9-D3C41521AC22}"/>
              </a:ext>
            </a:extLst>
          </p:cNvPr>
          <p:cNvSpPr/>
          <p:nvPr/>
        </p:nvSpPr>
        <p:spPr>
          <a:xfrm>
            <a:off x="3765696" y="5194778"/>
            <a:ext cx="1979428" cy="935665"/>
          </a:xfrm>
          <a:custGeom>
            <a:avLst/>
            <a:gdLst>
              <a:gd name="connsiteX0" fmla="*/ 0 w 1979428"/>
              <a:gd name="connsiteY0" fmla="*/ 155947 h 935665"/>
              <a:gd name="connsiteX1" fmla="*/ 155947 w 1979428"/>
              <a:gd name="connsiteY1" fmla="*/ 0 h 935665"/>
              <a:gd name="connsiteX2" fmla="*/ 728467 w 1979428"/>
              <a:gd name="connsiteY2" fmla="*/ 0 h 935665"/>
              <a:gd name="connsiteX3" fmla="*/ 1284312 w 1979428"/>
              <a:gd name="connsiteY3" fmla="*/ 0 h 935665"/>
              <a:gd name="connsiteX4" fmla="*/ 1823481 w 1979428"/>
              <a:gd name="connsiteY4" fmla="*/ 0 h 935665"/>
              <a:gd name="connsiteX5" fmla="*/ 1979428 w 1979428"/>
              <a:gd name="connsiteY5" fmla="*/ 155947 h 935665"/>
              <a:gd name="connsiteX6" fmla="*/ 1979428 w 1979428"/>
              <a:gd name="connsiteY6" fmla="*/ 779718 h 935665"/>
              <a:gd name="connsiteX7" fmla="*/ 1823481 w 1979428"/>
              <a:gd name="connsiteY7" fmla="*/ 935665 h 935665"/>
              <a:gd name="connsiteX8" fmla="*/ 1250961 w 1979428"/>
              <a:gd name="connsiteY8" fmla="*/ 935665 h 935665"/>
              <a:gd name="connsiteX9" fmla="*/ 745142 w 1979428"/>
              <a:gd name="connsiteY9" fmla="*/ 935665 h 935665"/>
              <a:gd name="connsiteX10" fmla="*/ 155947 w 1979428"/>
              <a:gd name="connsiteY10" fmla="*/ 935665 h 935665"/>
              <a:gd name="connsiteX11" fmla="*/ 0 w 1979428"/>
              <a:gd name="connsiteY11" fmla="*/ 779718 h 935665"/>
              <a:gd name="connsiteX12" fmla="*/ 0 w 1979428"/>
              <a:gd name="connsiteY12" fmla="*/ 155947 h 935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79428" h="935665" fill="none" extrusionOk="0">
                <a:moveTo>
                  <a:pt x="0" y="155947"/>
                </a:moveTo>
                <a:cubicBezTo>
                  <a:pt x="-16807" y="72580"/>
                  <a:pt x="58989" y="-7473"/>
                  <a:pt x="155947" y="0"/>
                </a:cubicBezTo>
                <a:cubicBezTo>
                  <a:pt x="391765" y="11087"/>
                  <a:pt x="471438" y="2150"/>
                  <a:pt x="728467" y="0"/>
                </a:cubicBezTo>
                <a:cubicBezTo>
                  <a:pt x="985496" y="-2150"/>
                  <a:pt x="1031330" y="8198"/>
                  <a:pt x="1284312" y="0"/>
                </a:cubicBezTo>
                <a:cubicBezTo>
                  <a:pt x="1537294" y="-8198"/>
                  <a:pt x="1591040" y="16910"/>
                  <a:pt x="1823481" y="0"/>
                </a:cubicBezTo>
                <a:cubicBezTo>
                  <a:pt x="1901081" y="351"/>
                  <a:pt x="1986139" y="57722"/>
                  <a:pt x="1979428" y="155947"/>
                </a:cubicBezTo>
                <a:cubicBezTo>
                  <a:pt x="1954274" y="362323"/>
                  <a:pt x="1990556" y="634271"/>
                  <a:pt x="1979428" y="779718"/>
                </a:cubicBezTo>
                <a:cubicBezTo>
                  <a:pt x="1988064" y="882945"/>
                  <a:pt x="1891453" y="945239"/>
                  <a:pt x="1823481" y="935665"/>
                </a:cubicBezTo>
                <a:cubicBezTo>
                  <a:pt x="1645162" y="914875"/>
                  <a:pt x="1372262" y="963523"/>
                  <a:pt x="1250961" y="935665"/>
                </a:cubicBezTo>
                <a:cubicBezTo>
                  <a:pt x="1129660" y="907807"/>
                  <a:pt x="975232" y="933430"/>
                  <a:pt x="745142" y="935665"/>
                </a:cubicBezTo>
                <a:cubicBezTo>
                  <a:pt x="515052" y="937900"/>
                  <a:pt x="331493" y="939189"/>
                  <a:pt x="155947" y="935665"/>
                </a:cubicBezTo>
                <a:cubicBezTo>
                  <a:pt x="83416" y="940424"/>
                  <a:pt x="5679" y="884975"/>
                  <a:pt x="0" y="779718"/>
                </a:cubicBezTo>
                <a:cubicBezTo>
                  <a:pt x="-23633" y="544650"/>
                  <a:pt x="20107" y="372829"/>
                  <a:pt x="0" y="155947"/>
                </a:cubicBezTo>
                <a:close/>
              </a:path>
              <a:path w="1979428" h="935665" stroke="0" extrusionOk="0">
                <a:moveTo>
                  <a:pt x="0" y="155947"/>
                </a:moveTo>
                <a:cubicBezTo>
                  <a:pt x="-8568" y="64535"/>
                  <a:pt x="58407" y="4284"/>
                  <a:pt x="155947" y="0"/>
                </a:cubicBezTo>
                <a:cubicBezTo>
                  <a:pt x="433892" y="-26674"/>
                  <a:pt x="589414" y="-20829"/>
                  <a:pt x="745142" y="0"/>
                </a:cubicBezTo>
                <a:cubicBezTo>
                  <a:pt x="900871" y="20829"/>
                  <a:pt x="1124172" y="11861"/>
                  <a:pt x="1284312" y="0"/>
                </a:cubicBezTo>
                <a:cubicBezTo>
                  <a:pt x="1444452" y="-11861"/>
                  <a:pt x="1568097" y="-20242"/>
                  <a:pt x="1823481" y="0"/>
                </a:cubicBezTo>
                <a:cubicBezTo>
                  <a:pt x="1903686" y="-19074"/>
                  <a:pt x="1984353" y="51596"/>
                  <a:pt x="1979428" y="155947"/>
                </a:cubicBezTo>
                <a:cubicBezTo>
                  <a:pt x="1949632" y="410462"/>
                  <a:pt x="1993131" y="577761"/>
                  <a:pt x="1979428" y="779718"/>
                </a:cubicBezTo>
                <a:cubicBezTo>
                  <a:pt x="1978498" y="856974"/>
                  <a:pt x="1904636" y="942574"/>
                  <a:pt x="1823481" y="935665"/>
                </a:cubicBezTo>
                <a:cubicBezTo>
                  <a:pt x="1686260" y="958455"/>
                  <a:pt x="1406813" y="910059"/>
                  <a:pt x="1300987" y="935665"/>
                </a:cubicBezTo>
                <a:cubicBezTo>
                  <a:pt x="1195161" y="961271"/>
                  <a:pt x="878077" y="942061"/>
                  <a:pt x="745142" y="935665"/>
                </a:cubicBezTo>
                <a:cubicBezTo>
                  <a:pt x="612208" y="929269"/>
                  <a:pt x="278877" y="923605"/>
                  <a:pt x="155947" y="935665"/>
                </a:cubicBezTo>
                <a:cubicBezTo>
                  <a:pt x="76202" y="929359"/>
                  <a:pt x="5672" y="862187"/>
                  <a:pt x="0" y="779718"/>
                </a:cubicBezTo>
                <a:cubicBezTo>
                  <a:pt x="20670" y="625605"/>
                  <a:pt x="20165" y="304498"/>
                  <a:pt x="0" y="155947"/>
                </a:cubicBezTo>
                <a:close/>
              </a:path>
            </a:pathLst>
          </a:custGeom>
          <a:solidFill>
            <a:srgbClr val="C00000">
              <a:alpha val="60000"/>
            </a:srgbClr>
          </a:solidFill>
          <a:ln w="3175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>
                <a:solidFill>
                  <a:schemeClr val="tx1">
                    <a:lumMod val="75000"/>
                    <a:lumOff val="25000"/>
                  </a:schemeClr>
                </a:solidFill>
                <a:latin typeface="Keno Marker" panose="02000503000000000000" pitchFamily="2" charset="0"/>
                <a:cs typeface="Cavolini" panose="020B0502040204020203" pitchFamily="66" charset="0"/>
              </a:rPr>
              <a:t>Composite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E28FC3C8-BBE7-45B6-BAAB-6B43AA7F8272}"/>
              </a:ext>
            </a:extLst>
          </p:cNvPr>
          <p:cNvSpPr/>
          <p:nvPr/>
        </p:nvSpPr>
        <p:spPr>
          <a:xfrm>
            <a:off x="838200" y="5194779"/>
            <a:ext cx="1979428" cy="935665"/>
          </a:xfrm>
          <a:custGeom>
            <a:avLst/>
            <a:gdLst>
              <a:gd name="connsiteX0" fmla="*/ 0 w 1979428"/>
              <a:gd name="connsiteY0" fmla="*/ 155947 h 935665"/>
              <a:gd name="connsiteX1" fmla="*/ 155947 w 1979428"/>
              <a:gd name="connsiteY1" fmla="*/ 0 h 935665"/>
              <a:gd name="connsiteX2" fmla="*/ 728467 w 1979428"/>
              <a:gd name="connsiteY2" fmla="*/ 0 h 935665"/>
              <a:gd name="connsiteX3" fmla="*/ 1284312 w 1979428"/>
              <a:gd name="connsiteY3" fmla="*/ 0 h 935665"/>
              <a:gd name="connsiteX4" fmla="*/ 1823481 w 1979428"/>
              <a:gd name="connsiteY4" fmla="*/ 0 h 935665"/>
              <a:gd name="connsiteX5" fmla="*/ 1979428 w 1979428"/>
              <a:gd name="connsiteY5" fmla="*/ 155947 h 935665"/>
              <a:gd name="connsiteX6" fmla="*/ 1979428 w 1979428"/>
              <a:gd name="connsiteY6" fmla="*/ 779718 h 935665"/>
              <a:gd name="connsiteX7" fmla="*/ 1823481 w 1979428"/>
              <a:gd name="connsiteY7" fmla="*/ 935665 h 935665"/>
              <a:gd name="connsiteX8" fmla="*/ 1250961 w 1979428"/>
              <a:gd name="connsiteY8" fmla="*/ 935665 h 935665"/>
              <a:gd name="connsiteX9" fmla="*/ 745142 w 1979428"/>
              <a:gd name="connsiteY9" fmla="*/ 935665 h 935665"/>
              <a:gd name="connsiteX10" fmla="*/ 155947 w 1979428"/>
              <a:gd name="connsiteY10" fmla="*/ 935665 h 935665"/>
              <a:gd name="connsiteX11" fmla="*/ 0 w 1979428"/>
              <a:gd name="connsiteY11" fmla="*/ 779718 h 935665"/>
              <a:gd name="connsiteX12" fmla="*/ 0 w 1979428"/>
              <a:gd name="connsiteY12" fmla="*/ 155947 h 935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79428" h="935665" fill="none" extrusionOk="0">
                <a:moveTo>
                  <a:pt x="0" y="155947"/>
                </a:moveTo>
                <a:cubicBezTo>
                  <a:pt x="-16807" y="72580"/>
                  <a:pt x="58989" y="-7473"/>
                  <a:pt x="155947" y="0"/>
                </a:cubicBezTo>
                <a:cubicBezTo>
                  <a:pt x="391765" y="11087"/>
                  <a:pt x="471438" y="2150"/>
                  <a:pt x="728467" y="0"/>
                </a:cubicBezTo>
                <a:cubicBezTo>
                  <a:pt x="985496" y="-2150"/>
                  <a:pt x="1031330" y="8198"/>
                  <a:pt x="1284312" y="0"/>
                </a:cubicBezTo>
                <a:cubicBezTo>
                  <a:pt x="1537294" y="-8198"/>
                  <a:pt x="1591040" y="16910"/>
                  <a:pt x="1823481" y="0"/>
                </a:cubicBezTo>
                <a:cubicBezTo>
                  <a:pt x="1901081" y="351"/>
                  <a:pt x="1986139" y="57722"/>
                  <a:pt x="1979428" y="155947"/>
                </a:cubicBezTo>
                <a:cubicBezTo>
                  <a:pt x="1954274" y="362323"/>
                  <a:pt x="1990556" y="634271"/>
                  <a:pt x="1979428" y="779718"/>
                </a:cubicBezTo>
                <a:cubicBezTo>
                  <a:pt x="1988064" y="882945"/>
                  <a:pt x="1891453" y="945239"/>
                  <a:pt x="1823481" y="935665"/>
                </a:cubicBezTo>
                <a:cubicBezTo>
                  <a:pt x="1645162" y="914875"/>
                  <a:pt x="1372262" y="963523"/>
                  <a:pt x="1250961" y="935665"/>
                </a:cubicBezTo>
                <a:cubicBezTo>
                  <a:pt x="1129660" y="907807"/>
                  <a:pt x="975232" y="933430"/>
                  <a:pt x="745142" y="935665"/>
                </a:cubicBezTo>
                <a:cubicBezTo>
                  <a:pt x="515052" y="937900"/>
                  <a:pt x="331493" y="939189"/>
                  <a:pt x="155947" y="935665"/>
                </a:cubicBezTo>
                <a:cubicBezTo>
                  <a:pt x="83416" y="940424"/>
                  <a:pt x="5679" y="884975"/>
                  <a:pt x="0" y="779718"/>
                </a:cubicBezTo>
                <a:cubicBezTo>
                  <a:pt x="-23633" y="544650"/>
                  <a:pt x="20107" y="372829"/>
                  <a:pt x="0" y="155947"/>
                </a:cubicBezTo>
                <a:close/>
              </a:path>
              <a:path w="1979428" h="935665" stroke="0" extrusionOk="0">
                <a:moveTo>
                  <a:pt x="0" y="155947"/>
                </a:moveTo>
                <a:cubicBezTo>
                  <a:pt x="-8568" y="64535"/>
                  <a:pt x="58407" y="4284"/>
                  <a:pt x="155947" y="0"/>
                </a:cubicBezTo>
                <a:cubicBezTo>
                  <a:pt x="433892" y="-26674"/>
                  <a:pt x="589414" y="-20829"/>
                  <a:pt x="745142" y="0"/>
                </a:cubicBezTo>
                <a:cubicBezTo>
                  <a:pt x="900871" y="20829"/>
                  <a:pt x="1124172" y="11861"/>
                  <a:pt x="1284312" y="0"/>
                </a:cubicBezTo>
                <a:cubicBezTo>
                  <a:pt x="1444452" y="-11861"/>
                  <a:pt x="1568097" y="-20242"/>
                  <a:pt x="1823481" y="0"/>
                </a:cubicBezTo>
                <a:cubicBezTo>
                  <a:pt x="1903686" y="-19074"/>
                  <a:pt x="1984353" y="51596"/>
                  <a:pt x="1979428" y="155947"/>
                </a:cubicBezTo>
                <a:cubicBezTo>
                  <a:pt x="1949632" y="410462"/>
                  <a:pt x="1993131" y="577761"/>
                  <a:pt x="1979428" y="779718"/>
                </a:cubicBezTo>
                <a:cubicBezTo>
                  <a:pt x="1978498" y="856974"/>
                  <a:pt x="1904636" y="942574"/>
                  <a:pt x="1823481" y="935665"/>
                </a:cubicBezTo>
                <a:cubicBezTo>
                  <a:pt x="1686260" y="958455"/>
                  <a:pt x="1406813" y="910059"/>
                  <a:pt x="1300987" y="935665"/>
                </a:cubicBezTo>
                <a:cubicBezTo>
                  <a:pt x="1195161" y="961271"/>
                  <a:pt x="878077" y="942061"/>
                  <a:pt x="745142" y="935665"/>
                </a:cubicBezTo>
                <a:cubicBezTo>
                  <a:pt x="612208" y="929269"/>
                  <a:pt x="278877" y="923605"/>
                  <a:pt x="155947" y="935665"/>
                </a:cubicBezTo>
                <a:cubicBezTo>
                  <a:pt x="76202" y="929359"/>
                  <a:pt x="5672" y="862187"/>
                  <a:pt x="0" y="779718"/>
                </a:cubicBezTo>
                <a:cubicBezTo>
                  <a:pt x="20670" y="625605"/>
                  <a:pt x="20165" y="304498"/>
                  <a:pt x="0" y="155947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60000"/>
            </a:schemeClr>
          </a:solidFill>
          <a:ln w="3175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>
                <a:solidFill>
                  <a:schemeClr val="tx1">
                    <a:lumMod val="75000"/>
                    <a:lumOff val="25000"/>
                  </a:schemeClr>
                </a:solidFill>
                <a:latin typeface="Keno Marker" panose="02000503000000000000" pitchFamily="2" charset="0"/>
                <a:cs typeface="Cavolini" panose="020B0502040204020203" pitchFamily="66" charset="0"/>
              </a:rPr>
              <a:t>Screen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1E367C9C-A151-4E5D-B7EF-6474EA757DDE}"/>
              </a:ext>
            </a:extLst>
          </p:cNvPr>
          <p:cNvCxnSpPr>
            <a:stCxn id="4" idx="3"/>
            <a:endCxn id="10" idx="1"/>
          </p:cNvCxnSpPr>
          <p:nvPr/>
        </p:nvCxnSpPr>
        <p:spPr>
          <a:xfrm>
            <a:off x="2817628" y="3019646"/>
            <a:ext cx="948069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CCE15D0-D0A1-44DF-812F-353666791380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5745125" y="2083981"/>
            <a:ext cx="824909" cy="935665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2">
            <a:extLst>
              <a:ext uri="{FF2B5EF4-FFF2-40B4-BE49-F238E27FC236}">
                <a16:creationId xmlns:a16="http://schemas.microsoft.com/office/drawing/2014/main" id="{AE1E01F5-5C0B-4501-AC32-582C7C9C0C09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5745125" y="3019646"/>
            <a:ext cx="769531" cy="931401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22">
            <a:extLst>
              <a:ext uri="{FF2B5EF4-FFF2-40B4-BE49-F238E27FC236}">
                <a16:creationId xmlns:a16="http://schemas.microsoft.com/office/drawing/2014/main" id="{D09C77AB-1F0E-4286-BB04-7622C52EBB61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8494084" y="3019646"/>
            <a:ext cx="769532" cy="931401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22">
            <a:extLst>
              <a:ext uri="{FF2B5EF4-FFF2-40B4-BE49-F238E27FC236}">
                <a16:creationId xmlns:a16="http://schemas.microsoft.com/office/drawing/2014/main" id="{E4BEFD42-10FB-4471-98BC-357F9DE1BCCB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>
            <a:off x="8549462" y="2083981"/>
            <a:ext cx="714154" cy="935665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876D373A-8FF1-4262-8EE5-F7DDB2D80F66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 flipH="1">
            <a:off x="10233837" y="3487478"/>
            <a:ext cx="19493" cy="1707302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6E9091A1-E38C-4A5B-95B9-E35DED368470}"/>
              </a:ext>
            </a:extLst>
          </p:cNvPr>
          <p:cNvCxnSpPr>
            <a:cxnSpLocks/>
            <a:stCxn id="17" idx="1"/>
            <a:endCxn id="18" idx="3"/>
          </p:cNvCxnSpPr>
          <p:nvPr/>
        </p:nvCxnSpPr>
        <p:spPr>
          <a:xfrm flipH="1" flipV="1">
            <a:off x="8549462" y="5662612"/>
            <a:ext cx="694661" cy="1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F4B96C8-706A-4438-B473-1AF03BAD85FE}"/>
              </a:ext>
            </a:extLst>
          </p:cNvPr>
          <p:cNvCxnSpPr>
            <a:cxnSpLocks/>
            <a:stCxn id="18" idx="1"/>
            <a:endCxn id="19" idx="3"/>
          </p:cNvCxnSpPr>
          <p:nvPr/>
        </p:nvCxnSpPr>
        <p:spPr>
          <a:xfrm flipH="1" flipV="1">
            <a:off x="5745124" y="5662611"/>
            <a:ext cx="824910" cy="1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BC41A835-4253-4A02-86D2-181A87BC3961}"/>
              </a:ext>
            </a:extLst>
          </p:cNvPr>
          <p:cNvCxnSpPr>
            <a:cxnSpLocks/>
            <a:stCxn id="19" idx="1"/>
            <a:endCxn id="20" idx="3"/>
          </p:cNvCxnSpPr>
          <p:nvPr/>
        </p:nvCxnSpPr>
        <p:spPr>
          <a:xfrm flipH="1">
            <a:off x="2817628" y="5662611"/>
            <a:ext cx="948068" cy="1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68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el 61">
            <a:extLst>
              <a:ext uri="{FF2B5EF4-FFF2-40B4-BE49-F238E27FC236}">
                <a16:creationId xmlns:a16="http://schemas.microsoft.com/office/drawing/2014/main" id="{89991F8B-D212-41BB-87B9-A3D33F7B6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>
                <a:highlight>
                  <a:srgbClr val="FFFF00"/>
                </a:highlight>
                <a:latin typeface="Keno Marker" panose="02000503000000000000" pitchFamily="2" charset="0"/>
              </a:rPr>
              <a:t>Manipulation mit Houdini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E3B15D93-A16D-4E32-8297-FE5C07B00F45}"/>
              </a:ext>
            </a:extLst>
          </p:cNvPr>
          <p:cNvSpPr/>
          <p:nvPr/>
        </p:nvSpPr>
        <p:spPr>
          <a:xfrm>
            <a:off x="838200" y="2551813"/>
            <a:ext cx="1979428" cy="935665"/>
          </a:xfrm>
          <a:custGeom>
            <a:avLst/>
            <a:gdLst>
              <a:gd name="connsiteX0" fmla="*/ 0 w 1979428"/>
              <a:gd name="connsiteY0" fmla="*/ 155947 h 935665"/>
              <a:gd name="connsiteX1" fmla="*/ 155947 w 1979428"/>
              <a:gd name="connsiteY1" fmla="*/ 0 h 935665"/>
              <a:gd name="connsiteX2" fmla="*/ 728467 w 1979428"/>
              <a:gd name="connsiteY2" fmla="*/ 0 h 935665"/>
              <a:gd name="connsiteX3" fmla="*/ 1284312 w 1979428"/>
              <a:gd name="connsiteY3" fmla="*/ 0 h 935665"/>
              <a:gd name="connsiteX4" fmla="*/ 1823481 w 1979428"/>
              <a:gd name="connsiteY4" fmla="*/ 0 h 935665"/>
              <a:gd name="connsiteX5" fmla="*/ 1979428 w 1979428"/>
              <a:gd name="connsiteY5" fmla="*/ 155947 h 935665"/>
              <a:gd name="connsiteX6" fmla="*/ 1979428 w 1979428"/>
              <a:gd name="connsiteY6" fmla="*/ 779718 h 935665"/>
              <a:gd name="connsiteX7" fmla="*/ 1823481 w 1979428"/>
              <a:gd name="connsiteY7" fmla="*/ 935665 h 935665"/>
              <a:gd name="connsiteX8" fmla="*/ 1250961 w 1979428"/>
              <a:gd name="connsiteY8" fmla="*/ 935665 h 935665"/>
              <a:gd name="connsiteX9" fmla="*/ 745142 w 1979428"/>
              <a:gd name="connsiteY9" fmla="*/ 935665 h 935665"/>
              <a:gd name="connsiteX10" fmla="*/ 155947 w 1979428"/>
              <a:gd name="connsiteY10" fmla="*/ 935665 h 935665"/>
              <a:gd name="connsiteX11" fmla="*/ 0 w 1979428"/>
              <a:gd name="connsiteY11" fmla="*/ 779718 h 935665"/>
              <a:gd name="connsiteX12" fmla="*/ 0 w 1979428"/>
              <a:gd name="connsiteY12" fmla="*/ 155947 h 935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79428" h="935665" fill="none" extrusionOk="0">
                <a:moveTo>
                  <a:pt x="0" y="155947"/>
                </a:moveTo>
                <a:cubicBezTo>
                  <a:pt x="-16807" y="72580"/>
                  <a:pt x="58989" y="-7473"/>
                  <a:pt x="155947" y="0"/>
                </a:cubicBezTo>
                <a:cubicBezTo>
                  <a:pt x="391765" y="11087"/>
                  <a:pt x="471438" y="2150"/>
                  <a:pt x="728467" y="0"/>
                </a:cubicBezTo>
                <a:cubicBezTo>
                  <a:pt x="985496" y="-2150"/>
                  <a:pt x="1031330" y="8198"/>
                  <a:pt x="1284312" y="0"/>
                </a:cubicBezTo>
                <a:cubicBezTo>
                  <a:pt x="1537294" y="-8198"/>
                  <a:pt x="1591040" y="16910"/>
                  <a:pt x="1823481" y="0"/>
                </a:cubicBezTo>
                <a:cubicBezTo>
                  <a:pt x="1901081" y="351"/>
                  <a:pt x="1986139" y="57722"/>
                  <a:pt x="1979428" y="155947"/>
                </a:cubicBezTo>
                <a:cubicBezTo>
                  <a:pt x="1954274" y="362323"/>
                  <a:pt x="1990556" y="634271"/>
                  <a:pt x="1979428" y="779718"/>
                </a:cubicBezTo>
                <a:cubicBezTo>
                  <a:pt x="1988064" y="882945"/>
                  <a:pt x="1891453" y="945239"/>
                  <a:pt x="1823481" y="935665"/>
                </a:cubicBezTo>
                <a:cubicBezTo>
                  <a:pt x="1645162" y="914875"/>
                  <a:pt x="1372262" y="963523"/>
                  <a:pt x="1250961" y="935665"/>
                </a:cubicBezTo>
                <a:cubicBezTo>
                  <a:pt x="1129660" y="907807"/>
                  <a:pt x="975232" y="933430"/>
                  <a:pt x="745142" y="935665"/>
                </a:cubicBezTo>
                <a:cubicBezTo>
                  <a:pt x="515052" y="937900"/>
                  <a:pt x="331493" y="939189"/>
                  <a:pt x="155947" y="935665"/>
                </a:cubicBezTo>
                <a:cubicBezTo>
                  <a:pt x="83416" y="940424"/>
                  <a:pt x="5679" y="884975"/>
                  <a:pt x="0" y="779718"/>
                </a:cubicBezTo>
                <a:cubicBezTo>
                  <a:pt x="-23633" y="544650"/>
                  <a:pt x="20107" y="372829"/>
                  <a:pt x="0" y="155947"/>
                </a:cubicBezTo>
                <a:close/>
              </a:path>
              <a:path w="1979428" h="935665" stroke="0" extrusionOk="0">
                <a:moveTo>
                  <a:pt x="0" y="155947"/>
                </a:moveTo>
                <a:cubicBezTo>
                  <a:pt x="-8568" y="64535"/>
                  <a:pt x="58407" y="4284"/>
                  <a:pt x="155947" y="0"/>
                </a:cubicBezTo>
                <a:cubicBezTo>
                  <a:pt x="433892" y="-26674"/>
                  <a:pt x="589414" y="-20829"/>
                  <a:pt x="745142" y="0"/>
                </a:cubicBezTo>
                <a:cubicBezTo>
                  <a:pt x="900871" y="20829"/>
                  <a:pt x="1124172" y="11861"/>
                  <a:pt x="1284312" y="0"/>
                </a:cubicBezTo>
                <a:cubicBezTo>
                  <a:pt x="1444452" y="-11861"/>
                  <a:pt x="1568097" y="-20242"/>
                  <a:pt x="1823481" y="0"/>
                </a:cubicBezTo>
                <a:cubicBezTo>
                  <a:pt x="1903686" y="-19074"/>
                  <a:pt x="1984353" y="51596"/>
                  <a:pt x="1979428" y="155947"/>
                </a:cubicBezTo>
                <a:cubicBezTo>
                  <a:pt x="1949632" y="410462"/>
                  <a:pt x="1993131" y="577761"/>
                  <a:pt x="1979428" y="779718"/>
                </a:cubicBezTo>
                <a:cubicBezTo>
                  <a:pt x="1978498" y="856974"/>
                  <a:pt x="1904636" y="942574"/>
                  <a:pt x="1823481" y="935665"/>
                </a:cubicBezTo>
                <a:cubicBezTo>
                  <a:pt x="1686260" y="958455"/>
                  <a:pt x="1406813" y="910059"/>
                  <a:pt x="1300987" y="935665"/>
                </a:cubicBezTo>
                <a:cubicBezTo>
                  <a:pt x="1195161" y="961271"/>
                  <a:pt x="878077" y="942061"/>
                  <a:pt x="745142" y="935665"/>
                </a:cubicBezTo>
                <a:cubicBezTo>
                  <a:pt x="612208" y="929269"/>
                  <a:pt x="278877" y="923605"/>
                  <a:pt x="155947" y="935665"/>
                </a:cubicBezTo>
                <a:cubicBezTo>
                  <a:pt x="76202" y="929359"/>
                  <a:pt x="5672" y="862187"/>
                  <a:pt x="0" y="779718"/>
                </a:cubicBezTo>
                <a:cubicBezTo>
                  <a:pt x="20670" y="625605"/>
                  <a:pt x="20165" y="304498"/>
                  <a:pt x="0" y="155947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175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>
                <a:solidFill>
                  <a:schemeClr val="tx1">
                    <a:lumMod val="75000"/>
                    <a:lumOff val="25000"/>
                  </a:schemeClr>
                </a:solidFill>
                <a:latin typeface="Keno Marker" panose="02000503000000000000" pitchFamily="2" charset="0"/>
                <a:cs typeface="Cavolini" panose="020B0502040204020203" pitchFamily="66" charset="0"/>
              </a:rPr>
              <a:t>HTML/CSS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CE5468F-6570-45EE-9609-691D9783E683}"/>
              </a:ext>
            </a:extLst>
          </p:cNvPr>
          <p:cNvSpPr/>
          <p:nvPr/>
        </p:nvSpPr>
        <p:spPr>
          <a:xfrm>
            <a:off x="3765697" y="2551813"/>
            <a:ext cx="1979428" cy="935665"/>
          </a:xfrm>
          <a:custGeom>
            <a:avLst/>
            <a:gdLst>
              <a:gd name="connsiteX0" fmla="*/ 0 w 1979428"/>
              <a:gd name="connsiteY0" fmla="*/ 155947 h 935665"/>
              <a:gd name="connsiteX1" fmla="*/ 155947 w 1979428"/>
              <a:gd name="connsiteY1" fmla="*/ 0 h 935665"/>
              <a:gd name="connsiteX2" fmla="*/ 728467 w 1979428"/>
              <a:gd name="connsiteY2" fmla="*/ 0 h 935665"/>
              <a:gd name="connsiteX3" fmla="*/ 1284312 w 1979428"/>
              <a:gd name="connsiteY3" fmla="*/ 0 h 935665"/>
              <a:gd name="connsiteX4" fmla="*/ 1823481 w 1979428"/>
              <a:gd name="connsiteY4" fmla="*/ 0 h 935665"/>
              <a:gd name="connsiteX5" fmla="*/ 1979428 w 1979428"/>
              <a:gd name="connsiteY5" fmla="*/ 155947 h 935665"/>
              <a:gd name="connsiteX6" fmla="*/ 1979428 w 1979428"/>
              <a:gd name="connsiteY6" fmla="*/ 779718 h 935665"/>
              <a:gd name="connsiteX7" fmla="*/ 1823481 w 1979428"/>
              <a:gd name="connsiteY7" fmla="*/ 935665 h 935665"/>
              <a:gd name="connsiteX8" fmla="*/ 1250961 w 1979428"/>
              <a:gd name="connsiteY8" fmla="*/ 935665 h 935665"/>
              <a:gd name="connsiteX9" fmla="*/ 745142 w 1979428"/>
              <a:gd name="connsiteY9" fmla="*/ 935665 h 935665"/>
              <a:gd name="connsiteX10" fmla="*/ 155947 w 1979428"/>
              <a:gd name="connsiteY10" fmla="*/ 935665 h 935665"/>
              <a:gd name="connsiteX11" fmla="*/ 0 w 1979428"/>
              <a:gd name="connsiteY11" fmla="*/ 779718 h 935665"/>
              <a:gd name="connsiteX12" fmla="*/ 0 w 1979428"/>
              <a:gd name="connsiteY12" fmla="*/ 155947 h 935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79428" h="935665" fill="none" extrusionOk="0">
                <a:moveTo>
                  <a:pt x="0" y="155947"/>
                </a:moveTo>
                <a:cubicBezTo>
                  <a:pt x="-16807" y="72580"/>
                  <a:pt x="58989" y="-7473"/>
                  <a:pt x="155947" y="0"/>
                </a:cubicBezTo>
                <a:cubicBezTo>
                  <a:pt x="391765" y="11087"/>
                  <a:pt x="471438" y="2150"/>
                  <a:pt x="728467" y="0"/>
                </a:cubicBezTo>
                <a:cubicBezTo>
                  <a:pt x="985496" y="-2150"/>
                  <a:pt x="1031330" y="8198"/>
                  <a:pt x="1284312" y="0"/>
                </a:cubicBezTo>
                <a:cubicBezTo>
                  <a:pt x="1537294" y="-8198"/>
                  <a:pt x="1591040" y="16910"/>
                  <a:pt x="1823481" y="0"/>
                </a:cubicBezTo>
                <a:cubicBezTo>
                  <a:pt x="1901081" y="351"/>
                  <a:pt x="1986139" y="57722"/>
                  <a:pt x="1979428" y="155947"/>
                </a:cubicBezTo>
                <a:cubicBezTo>
                  <a:pt x="1954274" y="362323"/>
                  <a:pt x="1990556" y="634271"/>
                  <a:pt x="1979428" y="779718"/>
                </a:cubicBezTo>
                <a:cubicBezTo>
                  <a:pt x="1988064" y="882945"/>
                  <a:pt x="1891453" y="945239"/>
                  <a:pt x="1823481" y="935665"/>
                </a:cubicBezTo>
                <a:cubicBezTo>
                  <a:pt x="1645162" y="914875"/>
                  <a:pt x="1372262" y="963523"/>
                  <a:pt x="1250961" y="935665"/>
                </a:cubicBezTo>
                <a:cubicBezTo>
                  <a:pt x="1129660" y="907807"/>
                  <a:pt x="975232" y="933430"/>
                  <a:pt x="745142" y="935665"/>
                </a:cubicBezTo>
                <a:cubicBezTo>
                  <a:pt x="515052" y="937900"/>
                  <a:pt x="331493" y="939189"/>
                  <a:pt x="155947" y="935665"/>
                </a:cubicBezTo>
                <a:cubicBezTo>
                  <a:pt x="83416" y="940424"/>
                  <a:pt x="5679" y="884975"/>
                  <a:pt x="0" y="779718"/>
                </a:cubicBezTo>
                <a:cubicBezTo>
                  <a:pt x="-23633" y="544650"/>
                  <a:pt x="20107" y="372829"/>
                  <a:pt x="0" y="155947"/>
                </a:cubicBezTo>
                <a:close/>
              </a:path>
              <a:path w="1979428" h="935665" stroke="0" extrusionOk="0">
                <a:moveTo>
                  <a:pt x="0" y="155947"/>
                </a:moveTo>
                <a:cubicBezTo>
                  <a:pt x="-8568" y="64535"/>
                  <a:pt x="58407" y="4284"/>
                  <a:pt x="155947" y="0"/>
                </a:cubicBezTo>
                <a:cubicBezTo>
                  <a:pt x="433892" y="-26674"/>
                  <a:pt x="589414" y="-20829"/>
                  <a:pt x="745142" y="0"/>
                </a:cubicBezTo>
                <a:cubicBezTo>
                  <a:pt x="900871" y="20829"/>
                  <a:pt x="1124172" y="11861"/>
                  <a:pt x="1284312" y="0"/>
                </a:cubicBezTo>
                <a:cubicBezTo>
                  <a:pt x="1444452" y="-11861"/>
                  <a:pt x="1568097" y="-20242"/>
                  <a:pt x="1823481" y="0"/>
                </a:cubicBezTo>
                <a:cubicBezTo>
                  <a:pt x="1903686" y="-19074"/>
                  <a:pt x="1984353" y="51596"/>
                  <a:pt x="1979428" y="155947"/>
                </a:cubicBezTo>
                <a:cubicBezTo>
                  <a:pt x="1949632" y="410462"/>
                  <a:pt x="1993131" y="577761"/>
                  <a:pt x="1979428" y="779718"/>
                </a:cubicBezTo>
                <a:cubicBezTo>
                  <a:pt x="1978498" y="856974"/>
                  <a:pt x="1904636" y="942574"/>
                  <a:pt x="1823481" y="935665"/>
                </a:cubicBezTo>
                <a:cubicBezTo>
                  <a:pt x="1686260" y="958455"/>
                  <a:pt x="1406813" y="910059"/>
                  <a:pt x="1300987" y="935665"/>
                </a:cubicBezTo>
                <a:cubicBezTo>
                  <a:pt x="1195161" y="961271"/>
                  <a:pt x="878077" y="942061"/>
                  <a:pt x="745142" y="935665"/>
                </a:cubicBezTo>
                <a:cubicBezTo>
                  <a:pt x="612208" y="929269"/>
                  <a:pt x="278877" y="923605"/>
                  <a:pt x="155947" y="935665"/>
                </a:cubicBezTo>
                <a:cubicBezTo>
                  <a:pt x="76202" y="929359"/>
                  <a:pt x="5672" y="862187"/>
                  <a:pt x="0" y="779718"/>
                </a:cubicBezTo>
                <a:cubicBezTo>
                  <a:pt x="20670" y="625605"/>
                  <a:pt x="20165" y="304498"/>
                  <a:pt x="0" y="155947"/>
                </a:cubicBezTo>
                <a:close/>
              </a:path>
            </a:pathLst>
          </a:custGeom>
          <a:solidFill>
            <a:srgbClr val="00B050">
              <a:alpha val="60000"/>
            </a:srgbClr>
          </a:solidFill>
          <a:ln w="3175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>
                <a:solidFill>
                  <a:schemeClr val="tx1">
                    <a:lumMod val="75000"/>
                    <a:lumOff val="25000"/>
                  </a:schemeClr>
                </a:solidFill>
                <a:latin typeface="Keno Marker" panose="02000503000000000000" pitchFamily="2" charset="0"/>
                <a:cs typeface="Cavolini" panose="020B0502040204020203" pitchFamily="66" charset="0"/>
              </a:rPr>
              <a:t>Parser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D9F55030-53F9-4622-9CFD-8160F00F4082}"/>
              </a:ext>
            </a:extLst>
          </p:cNvPr>
          <p:cNvSpPr/>
          <p:nvPr/>
        </p:nvSpPr>
        <p:spPr>
          <a:xfrm>
            <a:off x="6570034" y="1616148"/>
            <a:ext cx="1979428" cy="935665"/>
          </a:xfrm>
          <a:custGeom>
            <a:avLst/>
            <a:gdLst>
              <a:gd name="connsiteX0" fmla="*/ 0 w 1979428"/>
              <a:gd name="connsiteY0" fmla="*/ 155947 h 935665"/>
              <a:gd name="connsiteX1" fmla="*/ 155947 w 1979428"/>
              <a:gd name="connsiteY1" fmla="*/ 0 h 935665"/>
              <a:gd name="connsiteX2" fmla="*/ 728467 w 1979428"/>
              <a:gd name="connsiteY2" fmla="*/ 0 h 935665"/>
              <a:gd name="connsiteX3" fmla="*/ 1284312 w 1979428"/>
              <a:gd name="connsiteY3" fmla="*/ 0 h 935665"/>
              <a:gd name="connsiteX4" fmla="*/ 1823481 w 1979428"/>
              <a:gd name="connsiteY4" fmla="*/ 0 h 935665"/>
              <a:gd name="connsiteX5" fmla="*/ 1979428 w 1979428"/>
              <a:gd name="connsiteY5" fmla="*/ 155947 h 935665"/>
              <a:gd name="connsiteX6" fmla="*/ 1979428 w 1979428"/>
              <a:gd name="connsiteY6" fmla="*/ 779718 h 935665"/>
              <a:gd name="connsiteX7" fmla="*/ 1823481 w 1979428"/>
              <a:gd name="connsiteY7" fmla="*/ 935665 h 935665"/>
              <a:gd name="connsiteX8" fmla="*/ 1250961 w 1979428"/>
              <a:gd name="connsiteY8" fmla="*/ 935665 h 935665"/>
              <a:gd name="connsiteX9" fmla="*/ 745142 w 1979428"/>
              <a:gd name="connsiteY9" fmla="*/ 935665 h 935665"/>
              <a:gd name="connsiteX10" fmla="*/ 155947 w 1979428"/>
              <a:gd name="connsiteY10" fmla="*/ 935665 h 935665"/>
              <a:gd name="connsiteX11" fmla="*/ 0 w 1979428"/>
              <a:gd name="connsiteY11" fmla="*/ 779718 h 935665"/>
              <a:gd name="connsiteX12" fmla="*/ 0 w 1979428"/>
              <a:gd name="connsiteY12" fmla="*/ 155947 h 935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79428" h="935665" fill="none" extrusionOk="0">
                <a:moveTo>
                  <a:pt x="0" y="155947"/>
                </a:moveTo>
                <a:cubicBezTo>
                  <a:pt x="-16807" y="72580"/>
                  <a:pt x="58989" y="-7473"/>
                  <a:pt x="155947" y="0"/>
                </a:cubicBezTo>
                <a:cubicBezTo>
                  <a:pt x="391765" y="11087"/>
                  <a:pt x="471438" y="2150"/>
                  <a:pt x="728467" y="0"/>
                </a:cubicBezTo>
                <a:cubicBezTo>
                  <a:pt x="985496" y="-2150"/>
                  <a:pt x="1031330" y="8198"/>
                  <a:pt x="1284312" y="0"/>
                </a:cubicBezTo>
                <a:cubicBezTo>
                  <a:pt x="1537294" y="-8198"/>
                  <a:pt x="1591040" y="16910"/>
                  <a:pt x="1823481" y="0"/>
                </a:cubicBezTo>
                <a:cubicBezTo>
                  <a:pt x="1901081" y="351"/>
                  <a:pt x="1986139" y="57722"/>
                  <a:pt x="1979428" y="155947"/>
                </a:cubicBezTo>
                <a:cubicBezTo>
                  <a:pt x="1954274" y="362323"/>
                  <a:pt x="1990556" y="634271"/>
                  <a:pt x="1979428" y="779718"/>
                </a:cubicBezTo>
                <a:cubicBezTo>
                  <a:pt x="1988064" y="882945"/>
                  <a:pt x="1891453" y="945239"/>
                  <a:pt x="1823481" y="935665"/>
                </a:cubicBezTo>
                <a:cubicBezTo>
                  <a:pt x="1645162" y="914875"/>
                  <a:pt x="1372262" y="963523"/>
                  <a:pt x="1250961" y="935665"/>
                </a:cubicBezTo>
                <a:cubicBezTo>
                  <a:pt x="1129660" y="907807"/>
                  <a:pt x="975232" y="933430"/>
                  <a:pt x="745142" y="935665"/>
                </a:cubicBezTo>
                <a:cubicBezTo>
                  <a:pt x="515052" y="937900"/>
                  <a:pt x="331493" y="939189"/>
                  <a:pt x="155947" y="935665"/>
                </a:cubicBezTo>
                <a:cubicBezTo>
                  <a:pt x="83416" y="940424"/>
                  <a:pt x="5679" y="884975"/>
                  <a:pt x="0" y="779718"/>
                </a:cubicBezTo>
                <a:cubicBezTo>
                  <a:pt x="-23633" y="544650"/>
                  <a:pt x="20107" y="372829"/>
                  <a:pt x="0" y="155947"/>
                </a:cubicBezTo>
                <a:close/>
              </a:path>
              <a:path w="1979428" h="935665" stroke="0" extrusionOk="0">
                <a:moveTo>
                  <a:pt x="0" y="155947"/>
                </a:moveTo>
                <a:cubicBezTo>
                  <a:pt x="-8568" y="64535"/>
                  <a:pt x="58407" y="4284"/>
                  <a:pt x="155947" y="0"/>
                </a:cubicBezTo>
                <a:cubicBezTo>
                  <a:pt x="433892" y="-26674"/>
                  <a:pt x="589414" y="-20829"/>
                  <a:pt x="745142" y="0"/>
                </a:cubicBezTo>
                <a:cubicBezTo>
                  <a:pt x="900871" y="20829"/>
                  <a:pt x="1124172" y="11861"/>
                  <a:pt x="1284312" y="0"/>
                </a:cubicBezTo>
                <a:cubicBezTo>
                  <a:pt x="1444452" y="-11861"/>
                  <a:pt x="1568097" y="-20242"/>
                  <a:pt x="1823481" y="0"/>
                </a:cubicBezTo>
                <a:cubicBezTo>
                  <a:pt x="1903686" y="-19074"/>
                  <a:pt x="1984353" y="51596"/>
                  <a:pt x="1979428" y="155947"/>
                </a:cubicBezTo>
                <a:cubicBezTo>
                  <a:pt x="1949632" y="410462"/>
                  <a:pt x="1993131" y="577761"/>
                  <a:pt x="1979428" y="779718"/>
                </a:cubicBezTo>
                <a:cubicBezTo>
                  <a:pt x="1978498" y="856974"/>
                  <a:pt x="1904636" y="942574"/>
                  <a:pt x="1823481" y="935665"/>
                </a:cubicBezTo>
                <a:cubicBezTo>
                  <a:pt x="1686260" y="958455"/>
                  <a:pt x="1406813" y="910059"/>
                  <a:pt x="1300987" y="935665"/>
                </a:cubicBezTo>
                <a:cubicBezTo>
                  <a:pt x="1195161" y="961271"/>
                  <a:pt x="878077" y="942061"/>
                  <a:pt x="745142" y="935665"/>
                </a:cubicBezTo>
                <a:cubicBezTo>
                  <a:pt x="612208" y="929269"/>
                  <a:pt x="278877" y="923605"/>
                  <a:pt x="155947" y="935665"/>
                </a:cubicBezTo>
                <a:cubicBezTo>
                  <a:pt x="76202" y="929359"/>
                  <a:pt x="5672" y="862187"/>
                  <a:pt x="0" y="779718"/>
                </a:cubicBezTo>
                <a:cubicBezTo>
                  <a:pt x="20670" y="625605"/>
                  <a:pt x="20165" y="304498"/>
                  <a:pt x="0" y="155947"/>
                </a:cubicBezTo>
                <a:close/>
              </a:path>
            </a:pathLst>
          </a:custGeom>
          <a:solidFill>
            <a:srgbClr val="00B050">
              <a:alpha val="60000"/>
            </a:srgbClr>
          </a:solidFill>
          <a:ln w="3175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>
                <a:solidFill>
                  <a:schemeClr val="tx1">
                    <a:lumMod val="75000"/>
                    <a:lumOff val="25000"/>
                  </a:schemeClr>
                </a:solidFill>
                <a:latin typeface="Keno Marker" panose="02000503000000000000" pitchFamily="2" charset="0"/>
                <a:cs typeface="Cavolini" panose="020B0502040204020203" pitchFamily="66" charset="0"/>
              </a:rPr>
              <a:t>DOM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C81DD363-0F99-498E-A1AC-F28CA1061A12}"/>
              </a:ext>
            </a:extLst>
          </p:cNvPr>
          <p:cNvSpPr/>
          <p:nvPr/>
        </p:nvSpPr>
        <p:spPr>
          <a:xfrm>
            <a:off x="6514656" y="3483214"/>
            <a:ext cx="1979428" cy="935665"/>
          </a:xfrm>
          <a:custGeom>
            <a:avLst/>
            <a:gdLst>
              <a:gd name="connsiteX0" fmla="*/ 0 w 1979428"/>
              <a:gd name="connsiteY0" fmla="*/ 155947 h 935665"/>
              <a:gd name="connsiteX1" fmla="*/ 155947 w 1979428"/>
              <a:gd name="connsiteY1" fmla="*/ 0 h 935665"/>
              <a:gd name="connsiteX2" fmla="*/ 728467 w 1979428"/>
              <a:gd name="connsiteY2" fmla="*/ 0 h 935665"/>
              <a:gd name="connsiteX3" fmla="*/ 1284312 w 1979428"/>
              <a:gd name="connsiteY3" fmla="*/ 0 h 935665"/>
              <a:gd name="connsiteX4" fmla="*/ 1823481 w 1979428"/>
              <a:gd name="connsiteY4" fmla="*/ 0 h 935665"/>
              <a:gd name="connsiteX5" fmla="*/ 1979428 w 1979428"/>
              <a:gd name="connsiteY5" fmla="*/ 155947 h 935665"/>
              <a:gd name="connsiteX6" fmla="*/ 1979428 w 1979428"/>
              <a:gd name="connsiteY6" fmla="*/ 779718 h 935665"/>
              <a:gd name="connsiteX7" fmla="*/ 1823481 w 1979428"/>
              <a:gd name="connsiteY7" fmla="*/ 935665 h 935665"/>
              <a:gd name="connsiteX8" fmla="*/ 1250961 w 1979428"/>
              <a:gd name="connsiteY8" fmla="*/ 935665 h 935665"/>
              <a:gd name="connsiteX9" fmla="*/ 745142 w 1979428"/>
              <a:gd name="connsiteY9" fmla="*/ 935665 h 935665"/>
              <a:gd name="connsiteX10" fmla="*/ 155947 w 1979428"/>
              <a:gd name="connsiteY10" fmla="*/ 935665 h 935665"/>
              <a:gd name="connsiteX11" fmla="*/ 0 w 1979428"/>
              <a:gd name="connsiteY11" fmla="*/ 779718 h 935665"/>
              <a:gd name="connsiteX12" fmla="*/ 0 w 1979428"/>
              <a:gd name="connsiteY12" fmla="*/ 155947 h 935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79428" h="935665" fill="none" extrusionOk="0">
                <a:moveTo>
                  <a:pt x="0" y="155947"/>
                </a:moveTo>
                <a:cubicBezTo>
                  <a:pt x="-16807" y="72580"/>
                  <a:pt x="58989" y="-7473"/>
                  <a:pt x="155947" y="0"/>
                </a:cubicBezTo>
                <a:cubicBezTo>
                  <a:pt x="391765" y="11087"/>
                  <a:pt x="471438" y="2150"/>
                  <a:pt x="728467" y="0"/>
                </a:cubicBezTo>
                <a:cubicBezTo>
                  <a:pt x="985496" y="-2150"/>
                  <a:pt x="1031330" y="8198"/>
                  <a:pt x="1284312" y="0"/>
                </a:cubicBezTo>
                <a:cubicBezTo>
                  <a:pt x="1537294" y="-8198"/>
                  <a:pt x="1591040" y="16910"/>
                  <a:pt x="1823481" y="0"/>
                </a:cubicBezTo>
                <a:cubicBezTo>
                  <a:pt x="1901081" y="351"/>
                  <a:pt x="1986139" y="57722"/>
                  <a:pt x="1979428" y="155947"/>
                </a:cubicBezTo>
                <a:cubicBezTo>
                  <a:pt x="1954274" y="362323"/>
                  <a:pt x="1990556" y="634271"/>
                  <a:pt x="1979428" y="779718"/>
                </a:cubicBezTo>
                <a:cubicBezTo>
                  <a:pt x="1988064" y="882945"/>
                  <a:pt x="1891453" y="945239"/>
                  <a:pt x="1823481" y="935665"/>
                </a:cubicBezTo>
                <a:cubicBezTo>
                  <a:pt x="1645162" y="914875"/>
                  <a:pt x="1372262" y="963523"/>
                  <a:pt x="1250961" y="935665"/>
                </a:cubicBezTo>
                <a:cubicBezTo>
                  <a:pt x="1129660" y="907807"/>
                  <a:pt x="975232" y="933430"/>
                  <a:pt x="745142" y="935665"/>
                </a:cubicBezTo>
                <a:cubicBezTo>
                  <a:pt x="515052" y="937900"/>
                  <a:pt x="331493" y="939189"/>
                  <a:pt x="155947" y="935665"/>
                </a:cubicBezTo>
                <a:cubicBezTo>
                  <a:pt x="83416" y="940424"/>
                  <a:pt x="5679" y="884975"/>
                  <a:pt x="0" y="779718"/>
                </a:cubicBezTo>
                <a:cubicBezTo>
                  <a:pt x="-23633" y="544650"/>
                  <a:pt x="20107" y="372829"/>
                  <a:pt x="0" y="155947"/>
                </a:cubicBezTo>
                <a:close/>
              </a:path>
              <a:path w="1979428" h="935665" stroke="0" extrusionOk="0">
                <a:moveTo>
                  <a:pt x="0" y="155947"/>
                </a:moveTo>
                <a:cubicBezTo>
                  <a:pt x="-8568" y="64535"/>
                  <a:pt x="58407" y="4284"/>
                  <a:pt x="155947" y="0"/>
                </a:cubicBezTo>
                <a:cubicBezTo>
                  <a:pt x="433892" y="-26674"/>
                  <a:pt x="589414" y="-20829"/>
                  <a:pt x="745142" y="0"/>
                </a:cubicBezTo>
                <a:cubicBezTo>
                  <a:pt x="900871" y="20829"/>
                  <a:pt x="1124172" y="11861"/>
                  <a:pt x="1284312" y="0"/>
                </a:cubicBezTo>
                <a:cubicBezTo>
                  <a:pt x="1444452" y="-11861"/>
                  <a:pt x="1568097" y="-20242"/>
                  <a:pt x="1823481" y="0"/>
                </a:cubicBezTo>
                <a:cubicBezTo>
                  <a:pt x="1903686" y="-19074"/>
                  <a:pt x="1984353" y="51596"/>
                  <a:pt x="1979428" y="155947"/>
                </a:cubicBezTo>
                <a:cubicBezTo>
                  <a:pt x="1949632" y="410462"/>
                  <a:pt x="1993131" y="577761"/>
                  <a:pt x="1979428" y="779718"/>
                </a:cubicBezTo>
                <a:cubicBezTo>
                  <a:pt x="1978498" y="856974"/>
                  <a:pt x="1904636" y="942574"/>
                  <a:pt x="1823481" y="935665"/>
                </a:cubicBezTo>
                <a:cubicBezTo>
                  <a:pt x="1686260" y="958455"/>
                  <a:pt x="1406813" y="910059"/>
                  <a:pt x="1300987" y="935665"/>
                </a:cubicBezTo>
                <a:cubicBezTo>
                  <a:pt x="1195161" y="961271"/>
                  <a:pt x="878077" y="942061"/>
                  <a:pt x="745142" y="935665"/>
                </a:cubicBezTo>
                <a:cubicBezTo>
                  <a:pt x="612208" y="929269"/>
                  <a:pt x="278877" y="923605"/>
                  <a:pt x="155947" y="935665"/>
                </a:cubicBezTo>
                <a:cubicBezTo>
                  <a:pt x="76202" y="929359"/>
                  <a:pt x="5672" y="862187"/>
                  <a:pt x="0" y="779718"/>
                </a:cubicBezTo>
                <a:cubicBezTo>
                  <a:pt x="20670" y="625605"/>
                  <a:pt x="20165" y="304498"/>
                  <a:pt x="0" y="155947"/>
                </a:cubicBezTo>
                <a:close/>
              </a:path>
            </a:pathLst>
          </a:custGeom>
          <a:solidFill>
            <a:srgbClr val="00B050">
              <a:alpha val="60000"/>
            </a:srgbClr>
          </a:solidFill>
          <a:ln w="3175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>
                <a:solidFill>
                  <a:schemeClr val="tx1">
                    <a:lumMod val="75000"/>
                    <a:lumOff val="25000"/>
                  </a:schemeClr>
                </a:solidFill>
                <a:latin typeface="Keno Marker" panose="02000503000000000000" pitchFamily="2" charset="0"/>
                <a:cs typeface="Cavolini" panose="020B0502040204020203" pitchFamily="66" charset="0"/>
              </a:rPr>
              <a:t>CSSOM</a:t>
            </a: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F3E94F7E-8827-4065-BF78-DA015F0FB0C7}"/>
              </a:ext>
            </a:extLst>
          </p:cNvPr>
          <p:cNvSpPr/>
          <p:nvPr/>
        </p:nvSpPr>
        <p:spPr>
          <a:xfrm>
            <a:off x="9263616" y="2551813"/>
            <a:ext cx="1979428" cy="935665"/>
          </a:xfrm>
          <a:custGeom>
            <a:avLst/>
            <a:gdLst>
              <a:gd name="connsiteX0" fmla="*/ 0 w 1979428"/>
              <a:gd name="connsiteY0" fmla="*/ 155947 h 935665"/>
              <a:gd name="connsiteX1" fmla="*/ 155947 w 1979428"/>
              <a:gd name="connsiteY1" fmla="*/ 0 h 935665"/>
              <a:gd name="connsiteX2" fmla="*/ 728467 w 1979428"/>
              <a:gd name="connsiteY2" fmla="*/ 0 h 935665"/>
              <a:gd name="connsiteX3" fmla="*/ 1284312 w 1979428"/>
              <a:gd name="connsiteY3" fmla="*/ 0 h 935665"/>
              <a:gd name="connsiteX4" fmla="*/ 1823481 w 1979428"/>
              <a:gd name="connsiteY4" fmla="*/ 0 h 935665"/>
              <a:gd name="connsiteX5" fmla="*/ 1979428 w 1979428"/>
              <a:gd name="connsiteY5" fmla="*/ 155947 h 935665"/>
              <a:gd name="connsiteX6" fmla="*/ 1979428 w 1979428"/>
              <a:gd name="connsiteY6" fmla="*/ 779718 h 935665"/>
              <a:gd name="connsiteX7" fmla="*/ 1823481 w 1979428"/>
              <a:gd name="connsiteY7" fmla="*/ 935665 h 935665"/>
              <a:gd name="connsiteX8" fmla="*/ 1250961 w 1979428"/>
              <a:gd name="connsiteY8" fmla="*/ 935665 h 935665"/>
              <a:gd name="connsiteX9" fmla="*/ 745142 w 1979428"/>
              <a:gd name="connsiteY9" fmla="*/ 935665 h 935665"/>
              <a:gd name="connsiteX10" fmla="*/ 155947 w 1979428"/>
              <a:gd name="connsiteY10" fmla="*/ 935665 h 935665"/>
              <a:gd name="connsiteX11" fmla="*/ 0 w 1979428"/>
              <a:gd name="connsiteY11" fmla="*/ 779718 h 935665"/>
              <a:gd name="connsiteX12" fmla="*/ 0 w 1979428"/>
              <a:gd name="connsiteY12" fmla="*/ 155947 h 935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79428" h="935665" fill="none" extrusionOk="0">
                <a:moveTo>
                  <a:pt x="0" y="155947"/>
                </a:moveTo>
                <a:cubicBezTo>
                  <a:pt x="-16807" y="72580"/>
                  <a:pt x="58989" y="-7473"/>
                  <a:pt x="155947" y="0"/>
                </a:cubicBezTo>
                <a:cubicBezTo>
                  <a:pt x="391765" y="11087"/>
                  <a:pt x="471438" y="2150"/>
                  <a:pt x="728467" y="0"/>
                </a:cubicBezTo>
                <a:cubicBezTo>
                  <a:pt x="985496" y="-2150"/>
                  <a:pt x="1031330" y="8198"/>
                  <a:pt x="1284312" y="0"/>
                </a:cubicBezTo>
                <a:cubicBezTo>
                  <a:pt x="1537294" y="-8198"/>
                  <a:pt x="1591040" y="16910"/>
                  <a:pt x="1823481" y="0"/>
                </a:cubicBezTo>
                <a:cubicBezTo>
                  <a:pt x="1901081" y="351"/>
                  <a:pt x="1986139" y="57722"/>
                  <a:pt x="1979428" y="155947"/>
                </a:cubicBezTo>
                <a:cubicBezTo>
                  <a:pt x="1954274" y="362323"/>
                  <a:pt x="1990556" y="634271"/>
                  <a:pt x="1979428" y="779718"/>
                </a:cubicBezTo>
                <a:cubicBezTo>
                  <a:pt x="1988064" y="882945"/>
                  <a:pt x="1891453" y="945239"/>
                  <a:pt x="1823481" y="935665"/>
                </a:cubicBezTo>
                <a:cubicBezTo>
                  <a:pt x="1645162" y="914875"/>
                  <a:pt x="1372262" y="963523"/>
                  <a:pt x="1250961" y="935665"/>
                </a:cubicBezTo>
                <a:cubicBezTo>
                  <a:pt x="1129660" y="907807"/>
                  <a:pt x="975232" y="933430"/>
                  <a:pt x="745142" y="935665"/>
                </a:cubicBezTo>
                <a:cubicBezTo>
                  <a:pt x="515052" y="937900"/>
                  <a:pt x="331493" y="939189"/>
                  <a:pt x="155947" y="935665"/>
                </a:cubicBezTo>
                <a:cubicBezTo>
                  <a:pt x="83416" y="940424"/>
                  <a:pt x="5679" y="884975"/>
                  <a:pt x="0" y="779718"/>
                </a:cubicBezTo>
                <a:cubicBezTo>
                  <a:pt x="-23633" y="544650"/>
                  <a:pt x="20107" y="372829"/>
                  <a:pt x="0" y="155947"/>
                </a:cubicBezTo>
                <a:close/>
              </a:path>
              <a:path w="1979428" h="935665" stroke="0" extrusionOk="0">
                <a:moveTo>
                  <a:pt x="0" y="155947"/>
                </a:moveTo>
                <a:cubicBezTo>
                  <a:pt x="-8568" y="64535"/>
                  <a:pt x="58407" y="4284"/>
                  <a:pt x="155947" y="0"/>
                </a:cubicBezTo>
                <a:cubicBezTo>
                  <a:pt x="433892" y="-26674"/>
                  <a:pt x="589414" y="-20829"/>
                  <a:pt x="745142" y="0"/>
                </a:cubicBezTo>
                <a:cubicBezTo>
                  <a:pt x="900871" y="20829"/>
                  <a:pt x="1124172" y="11861"/>
                  <a:pt x="1284312" y="0"/>
                </a:cubicBezTo>
                <a:cubicBezTo>
                  <a:pt x="1444452" y="-11861"/>
                  <a:pt x="1568097" y="-20242"/>
                  <a:pt x="1823481" y="0"/>
                </a:cubicBezTo>
                <a:cubicBezTo>
                  <a:pt x="1903686" y="-19074"/>
                  <a:pt x="1984353" y="51596"/>
                  <a:pt x="1979428" y="155947"/>
                </a:cubicBezTo>
                <a:cubicBezTo>
                  <a:pt x="1949632" y="410462"/>
                  <a:pt x="1993131" y="577761"/>
                  <a:pt x="1979428" y="779718"/>
                </a:cubicBezTo>
                <a:cubicBezTo>
                  <a:pt x="1978498" y="856974"/>
                  <a:pt x="1904636" y="942574"/>
                  <a:pt x="1823481" y="935665"/>
                </a:cubicBezTo>
                <a:cubicBezTo>
                  <a:pt x="1686260" y="958455"/>
                  <a:pt x="1406813" y="910059"/>
                  <a:pt x="1300987" y="935665"/>
                </a:cubicBezTo>
                <a:cubicBezTo>
                  <a:pt x="1195161" y="961271"/>
                  <a:pt x="878077" y="942061"/>
                  <a:pt x="745142" y="935665"/>
                </a:cubicBezTo>
                <a:cubicBezTo>
                  <a:pt x="612208" y="929269"/>
                  <a:pt x="278877" y="923605"/>
                  <a:pt x="155947" y="935665"/>
                </a:cubicBezTo>
                <a:cubicBezTo>
                  <a:pt x="76202" y="929359"/>
                  <a:pt x="5672" y="862187"/>
                  <a:pt x="0" y="779718"/>
                </a:cubicBezTo>
                <a:cubicBezTo>
                  <a:pt x="20670" y="625605"/>
                  <a:pt x="20165" y="304498"/>
                  <a:pt x="0" y="155947"/>
                </a:cubicBezTo>
                <a:close/>
              </a:path>
            </a:pathLst>
          </a:custGeom>
          <a:solidFill>
            <a:srgbClr val="00B050">
              <a:alpha val="60000"/>
            </a:srgbClr>
          </a:solidFill>
          <a:ln w="3175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err="1">
                <a:solidFill>
                  <a:schemeClr val="tx1">
                    <a:lumMod val="75000"/>
                    <a:lumOff val="25000"/>
                  </a:schemeClr>
                </a:solidFill>
                <a:latin typeface="Keno Marker" panose="02000503000000000000" pitchFamily="2" charset="0"/>
                <a:cs typeface="Cavolini" panose="020B0502040204020203" pitchFamily="66" charset="0"/>
              </a:rPr>
              <a:t>Render</a:t>
            </a:r>
            <a:endParaRPr lang="de-DE" sz="2400">
              <a:solidFill>
                <a:schemeClr val="tx1">
                  <a:lumMod val="75000"/>
                  <a:lumOff val="25000"/>
                </a:schemeClr>
              </a:solidFill>
              <a:latin typeface="Keno Marker" panose="02000503000000000000" pitchFamily="2" charset="0"/>
              <a:cs typeface="Cavolini" panose="020B0502040204020203" pitchFamily="66" charset="0"/>
            </a:endParaRP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57F822C-6184-4813-8409-EBA5EADB2BA1}"/>
              </a:ext>
            </a:extLst>
          </p:cNvPr>
          <p:cNvSpPr/>
          <p:nvPr/>
        </p:nvSpPr>
        <p:spPr>
          <a:xfrm>
            <a:off x="9244123" y="5194780"/>
            <a:ext cx="1979428" cy="935665"/>
          </a:xfrm>
          <a:custGeom>
            <a:avLst/>
            <a:gdLst>
              <a:gd name="connsiteX0" fmla="*/ 0 w 1979428"/>
              <a:gd name="connsiteY0" fmla="*/ 155947 h 935665"/>
              <a:gd name="connsiteX1" fmla="*/ 155947 w 1979428"/>
              <a:gd name="connsiteY1" fmla="*/ 0 h 935665"/>
              <a:gd name="connsiteX2" fmla="*/ 728467 w 1979428"/>
              <a:gd name="connsiteY2" fmla="*/ 0 h 935665"/>
              <a:gd name="connsiteX3" fmla="*/ 1284312 w 1979428"/>
              <a:gd name="connsiteY3" fmla="*/ 0 h 935665"/>
              <a:gd name="connsiteX4" fmla="*/ 1823481 w 1979428"/>
              <a:gd name="connsiteY4" fmla="*/ 0 h 935665"/>
              <a:gd name="connsiteX5" fmla="*/ 1979428 w 1979428"/>
              <a:gd name="connsiteY5" fmla="*/ 155947 h 935665"/>
              <a:gd name="connsiteX6" fmla="*/ 1979428 w 1979428"/>
              <a:gd name="connsiteY6" fmla="*/ 779718 h 935665"/>
              <a:gd name="connsiteX7" fmla="*/ 1823481 w 1979428"/>
              <a:gd name="connsiteY7" fmla="*/ 935665 h 935665"/>
              <a:gd name="connsiteX8" fmla="*/ 1250961 w 1979428"/>
              <a:gd name="connsiteY8" fmla="*/ 935665 h 935665"/>
              <a:gd name="connsiteX9" fmla="*/ 745142 w 1979428"/>
              <a:gd name="connsiteY9" fmla="*/ 935665 h 935665"/>
              <a:gd name="connsiteX10" fmla="*/ 155947 w 1979428"/>
              <a:gd name="connsiteY10" fmla="*/ 935665 h 935665"/>
              <a:gd name="connsiteX11" fmla="*/ 0 w 1979428"/>
              <a:gd name="connsiteY11" fmla="*/ 779718 h 935665"/>
              <a:gd name="connsiteX12" fmla="*/ 0 w 1979428"/>
              <a:gd name="connsiteY12" fmla="*/ 155947 h 935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79428" h="935665" fill="none" extrusionOk="0">
                <a:moveTo>
                  <a:pt x="0" y="155947"/>
                </a:moveTo>
                <a:cubicBezTo>
                  <a:pt x="-16807" y="72580"/>
                  <a:pt x="58989" y="-7473"/>
                  <a:pt x="155947" y="0"/>
                </a:cubicBezTo>
                <a:cubicBezTo>
                  <a:pt x="391765" y="11087"/>
                  <a:pt x="471438" y="2150"/>
                  <a:pt x="728467" y="0"/>
                </a:cubicBezTo>
                <a:cubicBezTo>
                  <a:pt x="985496" y="-2150"/>
                  <a:pt x="1031330" y="8198"/>
                  <a:pt x="1284312" y="0"/>
                </a:cubicBezTo>
                <a:cubicBezTo>
                  <a:pt x="1537294" y="-8198"/>
                  <a:pt x="1591040" y="16910"/>
                  <a:pt x="1823481" y="0"/>
                </a:cubicBezTo>
                <a:cubicBezTo>
                  <a:pt x="1901081" y="351"/>
                  <a:pt x="1986139" y="57722"/>
                  <a:pt x="1979428" y="155947"/>
                </a:cubicBezTo>
                <a:cubicBezTo>
                  <a:pt x="1954274" y="362323"/>
                  <a:pt x="1990556" y="634271"/>
                  <a:pt x="1979428" y="779718"/>
                </a:cubicBezTo>
                <a:cubicBezTo>
                  <a:pt x="1988064" y="882945"/>
                  <a:pt x="1891453" y="945239"/>
                  <a:pt x="1823481" y="935665"/>
                </a:cubicBezTo>
                <a:cubicBezTo>
                  <a:pt x="1645162" y="914875"/>
                  <a:pt x="1372262" y="963523"/>
                  <a:pt x="1250961" y="935665"/>
                </a:cubicBezTo>
                <a:cubicBezTo>
                  <a:pt x="1129660" y="907807"/>
                  <a:pt x="975232" y="933430"/>
                  <a:pt x="745142" y="935665"/>
                </a:cubicBezTo>
                <a:cubicBezTo>
                  <a:pt x="515052" y="937900"/>
                  <a:pt x="331493" y="939189"/>
                  <a:pt x="155947" y="935665"/>
                </a:cubicBezTo>
                <a:cubicBezTo>
                  <a:pt x="83416" y="940424"/>
                  <a:pt x="5679" y="884975"/>
                  <a:pt x="0" y="779718"/>
                </a:cubicBezTo>
                <a:cubicBezTo>
                  <a:pt x="-23633" y="544650"/>
                  <a:pt x="20107" y="372829"/>
                  <a:pt x="0" y="155947"/>
                </a:cubicBezTo>
                <a:close/>
              </a:path>
              <a:path w="1979428" h="935665" stroke="0" extrusionOk="0">
                <a:moveTo>
                  <a:pt x="0" y="155947"/>
                </a:moveTo>
                <a:cubicBezTo>
                  <a:pt x="-8568" y="64535"/>
                  <a:pt x="58407" y="4284"/>
                  <a:pt x="155947" y="0"/>
                </a:cubicBezTo>
                <a:cubicBezTo>
                  <a:pt x="433892" y="-26674"/>
                  <a:pt x="589414" y="-20829"/>
                  <a:pt x="745142" y="0"/>
                </a:cubicBezTo>
                <a:cubicBezTo>
                  <a:pt x="900871" y="20829"/>
                  <a:pt x="1124172" y="11861"/>
                  <a:pt x="1284312" y="0"/>
                </a:cubicBezTo>
                <a:cubicBezTo>
                  <a:pt x="1444452" y="-11861"/>
                  <a:pt x="1568097" y="-20242"/>
                  <a:pt x="1823481" y="0"/>
                </a:cubicBezTo>
                <a:cubicBezTo>
                  <a:pt x="1903686" y="-19074"/>
                  <a:pt x="1984353" y="51596"/>
                  <a:pt x="1979428" y="155947"/>
                </a:cubicBezTo>
                <a:cubicBezTo>
                  <a:pt x="1949632" y="410462"/>
                  <a:pt x="1993131" y="577761"/>
                  <a:pt x="1979428" y="779718"/>
                </a:cubicBezTo>
                <a:cubicBezTo>
                  <a:pt x="1978498" y="856974"/>
                  <a:pt x="1904636" y="942574"/>
                  <a:pt x="1823481" y="935665"/>
                </a:cubicBezTo>
                <a:cubicBezTo>
                  <a:pt x="1686260" y="958455"/>
                  <a:pt x="1406813" y="910059"/>
                  <a:pt x="1300987" y="935665"/>
                </a:cubicBezTo>
                <a:cubicBezTo>
                  <a:pt x="1195161" y="961271"/>
                  <a:pt x="878077" y="942061"/>
                  <a:pt x="745142" y="935665"/>
                </a:cubicBezTo>
                <a:cubicBezTo>
                  <a:pt x="612208" y="929269"/>
                  <a:pt x="278877" y="923605"/>
                  <a:pt x="155947" y="935665"/>
                </a:cubicBezTo>
                <a:cubicBezTo>
                  <a:pt x="76202" y="929359"/>
                  <a:pt x="5672" y="862187"/>
                  <a:pt x="0" y="779718"/>
                </a:cubicBezTo>
                <a:cubicBezTo>
                  <a:pt x="20670" y="625605"/>
                  <a:pt x="20165" y="304498"/>
                  <a:pt x="0" y="155947"/>
                </a:cubicBezTo>
                <a:close/>
              </a:path>
            </a:pathLst>
          </a:custGeom>
          <a:solidFill>
            <a:srgbClr val="00B050">
              <a:alpha val="60000"/>
            </a:srgbClr>
          </a:solidFill>
          <a:ln w="3175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>
                <a:solidFill>
                  <a:schemeClr val="tx1">
                    <a:lumMod val="75000"/>
                    <a:lumOff val="25000"/>
                  </a:schemeClr>
                </a:solidFill>
                <a:latin typeface="Keno Marker" panose="02000503000000000000" pitchFamily="2" charset="0"/>
                <a:cs typeface="Cavolini" panose="020B0502040204020203" pitchFamily="66" charset="0"/>
              </a:rPr>
              <a:t>Layout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B96BBDBD-2AC6-4709-805A-654C881C624F}"/>
              </a:ext>
            </a:extLst>
          </p:cNvPr>
          <p:cNvSpPr/>
          <p:nvPr/>
        </p:nvSpPr>
        <p:spPr>
          <a:xfrm>
            <a:off x="6570034" y="5194779"/>
            <a:ext cx="1979428" cy="935665"/>
          </a:xfrm>
          <a:custGeom>
            <a:avLst/>
            <a:gdLst>
              <a:gd name="connsiteX0" fmla="*/ 0 w 1979428"/>
              <a:gd name="connsiteY0" fmla="*/ 155947 h 935665"/>
              <a:gd name="connsiteX1" fmla="*/ 155947 w 1979428"/>
              <a:gd name="connsiteY1" fmla="*/ 0 h 935665"/>
              <a:gd name="connsiteX2" fmla="*/ 728467 w 1979428"/>
              <a:gd name="connsiteY2" fmla="*/ 0 h 935665"/>
              <a:gd name="connsiteX3" fmla="*/ 1284312 w 1979428"/>
              <a:gd name="connsiteY3" fmla="*/ 0 h 935665"/>
              <a:gd name="connsiteX4" fmla="*/ 1823481 w 1979428"/>
              <a:gd name="connsiteY4" fmla="*/ 0 h 935665"/>
              <a:gd name="connsiteX5" fmla="*/ 1979428 w 1979428"/>
              <a:gd name="connsiteY5" fmla="*/ 155947 h 935665"/>
              <a:gd name="connsiteX6" fmla="*/ 1979428 w 1979428"/>
              <a:gd name="connsiteY6" fmla="*/ 779718 h 935665"/>
              <a:gd name="connsiteX7" fmla="*/ 1823481 w 1979428"/>
              <a:gd name="connsiteY7" fmla="*/ 935665 h 935665"/>
              <a:gd name="connsiteX8" fmla="*/ 1250961 w 1979428"/>
              <a:gd name="connsiteY8" fmla="*/ 935665 h 935665"/>
              <a:gd name="connsiteX9" fmla="*/ 745142 w 1979428"/>
              <a:gd name="connsiteY9" fmla="*/ 935665 h 935665"/>
              <a:gd name="connsiteX10" fmla="*/ 155947 w 1979428"/>
              <a:gd name="connsiteY10" fmla="*/ 935665 h 935665"/>
              <a:gd name="connsiteX11" fmla="*/ 0 w 1979428"/>
              <a:gd name="connsiteY11" fmla="*/ 779718 h 935665"/>
              <a:gd name="connsiteX12" fmla="*/ 0 w 1979428"/>
              <a:gd name="connsiteY12" fmla="*/ 155947 h 935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79428" h="935665" fill="none" extrusionOk="0">
                <a:moveTo>
                  <a:pt x="0" y="155947"/>
                </a:moveTo>
                <a:cubicBezTo>
                  <a:pt x="-16807" y="72580"/>
                  <a:pt x="58989" y="-7473"/>
                  <a:pt x="155947" y="0"/>
                </a:cubicBezTo>
                <a:cubicBezTo>
                  <a:pt x="391765" y="11087"/>
                  <a:pt x="471438" y="2150"/>
                  <a:pt x="728467" y="0"/>
                </a:cubicBezTo>
                <a:cubicBezTo>
                  <a:pt x="985496" y="-2150"/>
                  <a:pt x="1031330" y="8198"/>
                  <a:pt x="1284312" y="0"/>
                </a:cubicBezTo>
                <a:cubicBezTo>
                  <a:pt x="1537294" y="-8198"/>
                  <a:pt x="1591040" y="16910"/>
                  <a:pt x="1823481" y="0"/>
                </a:cubicBezTo>
                <a:cubicBezTo>
                  <a:pt x="1901081" y="351"/>
                  <a:pt x="1986139" y="57722"/>
                  <a:pt x="1979428" y="155947"/>
                </a:cubicBezTo>
                <a:cubicBezTo>
                  <a:pt x="1954274" y="362323"/>
                  <a:pt x="1990556" y="634271"/>
                  <a:pt x="1979428" y="779718"/>
                </a:cubicBezTo>
                <a:cubicBezTo>
                  <a:pt x="1988064" y="882945"/>
                  <a:pt x="1891453" y="945239"/>
                  <a:pt x="1823481" y="935665"/>
                </a:cubicBezTo>
                <a:cubicBezTo>
                  <a:pt x="1645162" y="914875"/>
                  <a:pt x="1372262" y="963523"/>
                  <a:pt x="1250961" y="935665"/>
                </a:cubicBezTo>
                <a:cubicBezTo>
                  <a:pt x="1129660" y="907807"/>
                  <a:pt x="975232" y="933430"/>
                  <a:pt x="745142" y="935665"/>
                </a:cubicBezTo>
                <a:cubicBezTo>
                  <a:pt x="515052" y="937900"/>
                  <a:pt x="331493" y="939189"/>
                  <a:pt x="155947" y="935665"/>
                </a:cubicBezTo>
                <a:cubicBezTo>
                  <a:pt x="83416" y="940424"/>
                  <a:pt x="5679" y="884975"/>
                  <a:pt x="0" y="779718"/>
                </a:cubicBezTo>
                <a:cubicBezTo>
                  <a:pt x="-23633" y="544650"/>
                  <a:pt x="20107" y="372829"/>
                  <a:pt x="0" y="155947"/>
                </a:cubicBezTo>
                <a:close/>
              </a:path>
              <a:path w="1979428" h="935665" stroke="0" extrusionOk="0">
                <a:moveTo>
                  <a:pt x="0" y="155947"/>
                </a:moveTo>
                <a:cubicBezTo>
                  <a:pt x="-8568" y="64535"/>
                  <a:pt x="58407" y="4284"/>
                  <a:pt x="155947" y="0"/>
                </a:cubicBezTo>
                <a:cubicBezTo>
                  <a:pt x="433892" y="-26674"/>
                  <a:pt x="589414" y="-20829"/>
                  <a:pt x="745142" y="0"/>
                </a:cubicBezTo>
                <a:cubicBezTo>
                  <a:pt x="900871" y="20829"/>
                  <a:pt x="1124172" y="11861"/>
                  <a:pt x="1284312" y="0"/>
                </a:cubicBezTo>
                <a:cubicBezTo>
                  <a:pt x="1444452" y="-11861"/>
                  <a:pt x="1568097" y="-20242"/>
                  <a:pt x="1823481" y="0"/>
                </a:cubicBezTo>
                <a:cubicBezTo>
                  <a:pt x="1903686" y="-19074"/>
                  <a:pt x="1984353" y="51596"/>
                  <a:pt x="1979428" y="155947"/>
                </a:cubicBezTo>
                <a:cubicBezTo>
                  <a:pt x="1949632" y="410462"/>
                  <a:pt x="1993131" y="577761"/>
                  <a:pt x="1979428" y="779718"/>
                </a:cubicBezTo>
                <a:cubicBezTo>
                  <a:pt x="1978498" y="856974"/>
                  <a:pt x="1904636" y="942574"/>
                  <a:pt x="1823481" y="935665"/>
                </a:cubicBezTo>
                <a:cubicBezTo>
                  <a:pt x="1686260" y="958455"/>
                  <a:pt x="1406813" y="910059"/>
                  <a:pt x="1300987" y="935665"/>
                </a:cubicBezTo>
                <a:cubicBezTo>
                  <a:pt x="1195161" y="961271"/>
                  <a:pt x="878077" y="942061"/>
                  <a:pt x="745142" y="935665"/>
                </a:cubicBezTo>
                <a:cubicBezTo>
                  <a:pt x="612208" y="929269"/>
                  <a:pt x="278877" y="923605"/>
                  <a:pt x="155947" y="935665"/>
                </a:cubicBezTo>
                <a:cubicBezTo>
                  <a:pt x="76202" y="929359"/>
                  <a:pt x="5672" y="862187"/>
                  <a:pt x="0" y="779718"/>
                </a:cubicBezTo>
                <a:cubicBezTo>
                  <a:pt x="20670" y="625605"/>
                  <a:pt x="20165" y="304498"/>
                  <a:pt x="0" y="155947"/>
                </a:cubicBezTo>
                <a:close/>
              </a:path>
            </a:pathLst>
          </a:custGeom>
          <a:solidFill>
            <a:srgbClr val="00B050">
              <a:alpha val="60000"/>
            </a:srgbClr>
          </a:solidFill>
          <a:ln w="3175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>
                <a:solidFill>
                  <a:schemeClr val="tx1">
                    <a:lumMod val="75000"/>
                    <a:lumOff val="25000"/>
                  </a:schemeClr>
                </a:solidFill>
                <a:latin typeface="Keno Marker" panose="02000503000000000000" pitchFamily="2" charset="0"/>
                <a:cs typeface="Cavolini" panose="020B0502040204020203" pitchFamily="66" charset="0"/>
              </a:rPr>
              <a:t>Paint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116C0B27-B790-41F0-99F9-D3C41521AC22}"/>
              </a:ext>
            </a:extLst>
          </p:cNvPr>
          <p:cNvSpPr/>
          <p:nvPr/>
        </p:nvSpPr>
        <p:spPr>
          <a:xfrm>
            <a:off x="3765696" y="5194778"/>
            <a:ext cx="1979428" cy="935665"/>
          </a:xfrm>
          <a:custGeom>
            <a:avLst/>
            <a:gdLst>
              <a:gd name="connsiteX0" fmla="*/ 0 w 1979428"/>
              <a:gd name="connsiteY0" fmla="*/ 155947 h 935665"/>
              <a:gd name="connsiteX1" fmla="*/ 155947 w 1979428"/>
              <a:gd name="connsiteY1" fmla="*/ 0 h 935665"/>
              <a:gd name="connsiteX2" fmla="*/ 728467 w 1979428"/>
              <a:gd name="connsiteY2" fmla="*/ 0 h 935665"/>
              <a:gd name="connsiteX3" fmla="*/ 1284312 w 1979428"/>
              <a:gd name="connsiteY3" fmla="*/ 0 h 935665"/>
              <a:gd name="connsiteX4" fmla="*/ 1823481 w 1979428"/>
              <a:gd name="connsiteY4" fmla="*/ 0 h 935665"/>
              <a:gd name="connsiteX5" fmla="*/ 1979428 w 1979428"/>
              <a:gd name="connsiteY5" fmla="*/ 155947 h 935665"/>
              <a:gd name="connsiteX6" fmla="*/ 1979428 w 1979428"/>
              <a:gd name="connsiteY6" fmla="*/ 779718 h 935665"/>
              <a:gd name="connsiteX7" fmla="*/ 1823481 w 1979428"/>
              <a:gd name="connsiteY7" fmla="*/ 935665 h 935665"/>
              <a:gd name="connsiteX8" fmla="*/ 1250961 w 1979428"/>
              <a:gd name="connsiteY8" fmla="*/ 935665 h 935665"/>
              <a:gd name="connsiteX9" fmla="*/ 745142 w 1979428"/>
              <a:gd name="connsiteY9" fmla="*/ 935665 h 935665"/>
              <a:gd name="connsiteX10" fmla="*/ 155947 w 1979428"/>
              <a:gd name="connsiteY10" fmla="*/ 935665 h 935665"/>
              <a:gd name="connsiteX11" fmla="*/ 0 w 1979428"/>
              <a:gd name="connsiteY11" fmla="*/ 779718 h 935665"/>
              <a:gd name="connsiteX12" fmla="*/ 0 w 1979428"/>
              <a:gd name="connsiteY12" fmla="*/ 155947 h 935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79428" h="935665" fill="none" extrusionOk="0">
                <a:moveTo>
                  <a:pt x="0" y="155947"/>
                </a:moveTo>
                <a:cubicBezTo>
                  <a:pt x="-16807" y="72580"/>
                  <a:pt x="58989" y="-7473"/>
                  <a:pt x="155947" y="0"/>
                </a:cubicBezTo>
                <a:cubicBezTo>
                  <a:pt x="391765" y="11087"/>
                  <a:pt x="471438" y="2150"/>
                  <a:pt x="728467" y="0"/>
                </a:cubicBezTo>
                <a:cubicBezTo>
                  <a:pt x="985496" y="-2150"/>
                  <a:pt x="1031330" y="8198"/>
                  <a:pt x="1284312" y="0"/>
                </a:cubicBezTo>
                <a:cubicBezTo>
                  <a:pt x="1537294" y="-8198"/>
                  <a:pt x="1591040" y="16910"/>
                  <a:pt x="1823481" y="0"/>
                </a:cubicBezTo>
                <a:cubicBezTo>
                  <a:pt x="1901081" y="351"/>
                  <a:pt x="1986139" y="57722"/>
                  <a:pt x="1979428" y="155947"/>
                </a:cubicBezTo>
                <a:cubicBezTo>
                  <a:pt x="1954274" y="362323"/>
                  <a:pt x="1990556" y="634271"/>
                  <a:pt x="1979428" y="779718"/>
                </a:cubicBezTo>
                <a:cubicBezTo>
                  <a:pt x="1988064" y="882945"/>
                  <a:pt x="1891453" y="945239"/>
                  <a:pt x="1823481" y="935665"/>
                </a:cubicBezTo>
                <a:cubicBezTo>
                  <a:pt x="1645162" y="914875"/>
                  <a:pt x="1372262" y="963523"/>
                  <a:pt x="1250961" y="935665"/>
                </a:cubicBezTo>
                <a:cubicBezTo>
                  <a:pt x="1129660" y="907807"/>
                  <a:pt x="975232" y="933430"/>
                  <a:pt x="745142" y="935665"/>
                </a:cubicBezTo>
                <a:cubicBezTo>
                  <a:pt x="515052" y="937900"/>
                  <a:pt x="331493" y="939189"/>
                  <a:pt x="155947" y="935665"/>
                </a:cubicBezTo>
                <a:cubicBezTo>
                  <a:pt x="83416" y="940424"/>
                  <a:pt x="5679" y="884975"/>
                  <a:pt x="0" y="779718"/>
                </a:cubicBezTo>
                <a:cubicBezTo>
                  <a:pt x="-23633" y="544650"/>
                  <a:pt x="20107" y="372829"/>
                  <a:pt x="0" y="155947"/>
                </a:cubicBezTo>
                <a:close/>
              </a:path>
              <a:path w="1979428" h="935665" stroke="0" extrusionOk="0">
                <a:moveTo>
                  <a:pt x="0" y="155947"/>
                </a:moveTo>
                <a:cubicBezTo>
                  <a:pt x="-8568" y="64535"/>
                  <a:pt x="58407" y="4284"/>
                  <a:pt x="155947" y="0"/>
                </a:cubicBezTo>
                <a:cubicBezTo>
                  <a:pt x="433892" y="-26674"/>
                  <a:pt x="589414" y="-20829"/>
                  <a:pt x="745142" y="0"/>
                </a:cubicBezTo>
                <a:cubicBezTo>
                  <a:pt x="900871" y="20829"/>
                  <a:pt x="1124172" y="11861"/>
                  <a:pt x="1284312" y="0"/>
                </a:cubicBezTo>
                <a:cubicBezTo>
                  <a:pt x="1444452" y="-11861"/>
                  <a:pt x="1568097" y="-20242"/>
                  <a:pt x="1823481" y="0"/>
                </a:cubicBezTo>
                <a:cubicBezTo>
                  <a:pt x="1903686" y="-19074"/>
                  <a:pt x="1984353" y="51596"/>
                  <a:pt x="1979428" y="155947"/>
                </a:cubicBezTo>
                <a:cubicBezTo>
                  <a:pt x="1949632" y="410462"/>
                  <a:pt x="1993131" y="577761"/>
                  <a:pt x="1979428" y="779718"/>
                </a:cubicBezTo>
                <a:cubicBezTo>
                  <a:pt x="1978498" y="856974"/>
                  <a:pt x="1904636" y="942574"/>
                  <a:pt x="1823481" y="935665"/>
                </a:cubicBezTo>
                <a:cubicBezTo>
                  <a:pt x="1686260" y="958455"/>
                  <a:pt x="1406813" y="910059"/>
                  <a:pt x="1300987" y="935665"/>
                </a:cubicBezTo>
                <a:cubicBezTo>
                  <a:pt x="1195161" y="961271"/>
                  <a:pt x="878077" y="942061"/>
                  <a:pt x="745142" y="935665"/>
                </a:cubicBezTo>
                <a:cubicBezTo>
                  <a:pt x="612208" y="929269"/>
                  <a:pt x="278877" y="923605"/>
                  <a:pt x="155947" y="935665"/>
                </a:cubicBezTo>
                <a:cubicBezTo>
                  <a:pt x="76202" y="929359"/>
                  <a:pt x="5672" y="862187"/>
                  <a:pt x="0" y="779718"/>
                </a:cubicBezTo>
                <a:cubicBezTo>
                  <a:pt x="20670" y="625605"/>
                  <a:pt x="20165" y="304498"/>
                  <a:pt x="0" y="155947"/>
                </a:cubicBezTo>
                <a:close/>
              </a:path>
            </a:pathLst>
          </a:custGeom>
          <a:solidFill>
            <a:srgbClr val="00B050">
              <a:alpha val="60000"/>
            </a:srgbClr>
          </a:solidFill>
          <a:ln w="3175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>
                <a:solidFill>
                  <a:schemeClr val="tx1">
                    <a:lumMod val="75000"/>
                    <a:lumOff val="25000"/>
                  </a:schemeClr>
                </a:solidFill>
                <a:latin typeface="Keno Marker" panose="02000503000000000000" pitchFamily="2" charset="0"/>
                <a:cs typeface="Cavolini" panose="020B0502040204020203" pitchFamily="66" charset="0"/>
              </a:rPr>
              <a:t>Composite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E28FC3C8-BBE7-45B6-BAAB-6B43AA7F8272}"/>
              </a:ext>
            </a:extLst>
          </p:cNvPr>
          <p:cNvSpPr/>
          <p:nvPr/>
        </p:nvSpPr>
        <p:spPr>
          <a:xfrm>
            <a:off x="838200" y="5194779"/>
            <a:ext cx="1979428" cy="935665"/>
          </a:xfrm>
          <a:custGeom>
            <a:avLst/>
            <a:gdLst>
              <a:gd name="connsiteX0" fmla="*/ 0 w 1979428"/>
              <a:gd name="connsiteY0" fmla="*/ 155947 h 935665"/>
              <a:gd name="connsiteX1" fmla="*/ 155947 w 1979428"/>
              <a:gd name="connsiteY1" fmla="*/ 0 h 935665"/>
              <a:gd name="connsiteX2" fmla="*/ 728467 w 1979428"/>
              <a:gd name="connsiteY2" fmla="*/ 0 h 935665"/>
              <a:gd name="connsiteX3" fmla="*/ 1284312 w 1979428"/>
              <a:gd name="connsiteY3" fmla="*/ 0 h 935665"/>
              <a:gd name="connsiteX4" fmla="*/ 1823481 w 1979428"/>
              <a:gd name="connsiteY4" fmla="*/ 0 h 935665"/>
              <a:gd name="connsiteX5" fmla="*/ 1979428 w 1979428"/>
              <a:gd name="connsiteY5" fmla="*/ 155947 h 935665"/>
              <a:gd name="connsiteX6" fmla="*/ 1979428 w 1979428"/>
              <a:gd name="connsiteY6" fmla="*/ 779718 h 935665"/>
              <a:gd name="connsiteX7" fmla="*/ 1823481 w 1979428"/>
              <a:gd name="connsiteY7" fmla="*/ 935665 h 935665"/>
              <a:gd name="connsiteX8" fmla="*/ 1250961 w 1979428"/>
              <a:gd name="connsiteY8" fmla="*/ 935665 h 935665"/>
              <a:gd name="connsiteX9" fmla="*/ 745142 w 1979428"/>
              <a:gd name="connsiteY9" fmla="*/ 935665 h 935665"/>
              <a:gd name="connsiteX10" fmla="*/ 155947 w 1979428"/>
              <a:gd name="connsiteY10" fmla="*/ 935665 h 935665"/>
              <a:gd name="connsiteX11" fmla="*/ 0 w 1979428"/>
              <a:gd name="connsiteY11" fmla="*/ 779718 h 935665"/>
              <a:gd name="connsiteX12" fmla="*/ 0 w 1979428"/>
              <a:gd name="connsiteY12" fmla="*/ 155947 h 935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79428" h="935665" fill="none" extrusionOk="0">
                <a:moveTo>
                  <a:pt x="0" y="155947"/>
                </a:moveTo>
                <a:cubicBezTo>
                  <a:pt x="-16807" y="72580"/>
                  <a:pt x="58989" y="-7473"/>
                  <a:pt x="155947" y="0"/>
                </a:cubicBezTo>
                <a:cubicBezTo>
                  <a:pt x="391765" y="11087"/>
                  <a:pt x="471438" y="2150"/>
                  <a:pt x="728467" y="0"/>
                </a:cubicBezTo>
                <a:cubicBezTo>
                  <a:pt x="985496" y="-2150"/>
                  <a:pt x="1031330" y="8198"/>
                  <a:pt x="1284312" y="0"/>
                </a:cubicBezTo>
                <a:cubicBezTo>
                  <a:pt x="1537294" y="-8198"/>
                  <a:pt x="1591040" y="16910"/>
                  <a:pt x="1823481" y="0"/>
                </a:cubicBezTo>
                <a:cubicBezTo>
                  <a:pt x="1901081" y="351"/>
                  <a:pt x="1986139" y="57722"/>
                  <a:pt x="1979428" y="155947"/>
                </a:cubicBezTo>
                <a:cubicBezTo>
                  <a:pt x="1954274" y="362323"/>
                  <a:pt x="1990556" y="634271"/>
                  <a:pt x="1979428" y="779718"/>
                </a:cubicBezTo>
                <a:cubicBezTo>
                  <a:pt x="1988064" y="882945"/>
                  <a:pt x="1891453" y="945239"/>
                  <a:pt x="1823481" y="935665"/>
                </a:cubicBezTo>
                <a:cubicBezTo>
                  <a:pt x="1645162" y="914875"/>
                  <a:pt x="1372262" y="963523"/>
                  <a:pt x="1250961" y="935665"/>
                </a:cubicBezTo>
                <a:cubicBezTo>
                  <a:pt x="1129660" y="907807"/>
                  <a:pt x="975232" y="933430"/>
                  <a:pt x="745142" y="935665"/>
                </a:cubicBezTo>
                <a:cubicBezTo>
                  <a:pt x="515052" y="937900"/>
                  <a:pt x="331493" y="939189"/>
                  <a:pt x="155947" y="935665"/>
                </a:cubicBezTo>
                <a:cubicBezTo>
                  <a:pt x="83416" y="940424"/>
                  <a:pt x="5679" y="884975"/>
                  <a:pt x="0" y="779718"/>
                </a:cubicBezTo>
                <a:cubicBezTo>
                  <a:pt x="-23633" y="544650"/>
                  <a:pt x="20107" y="372829"/>
                  <a:pt x="0" y="155947"/>
                </a:cubicBezTo>
                <a:close/>
              </a:path>
              <a:path w="1979428" h="935665" stroke="0" extrusionOk="0">
                <a:moveTo>
                  <a:pt x="0" y="155947"/>
                </a:moveTo>
                <a:cubicBezTo>
                  <a:pt x="-8568" y="64535"/>
                  <a:pt x="58407" y="4284"/>
                  <a:pt x="155947" y="0"/>
                </a:cubicBezTo>
                <a:cubicBezTo>
                  <a:pt x="433892" y="-26674"/>
                  <a:pt x="589414" y="-20829"/>
                  <a:pt x="745142" y="0"/>
                </a:cubicBezTo>
                <a:cubicBezTo>
                  <a:pt x="900871" y="20829"/>
                  <a:pt x="1124172" y="11861"/>
                  <a:pt x="1284312" y="0"/>
                </a:cubicBezTo>
                <a:cubicBezTo>
                  <a:pt x="1444452" y="-11861"/>
                  <a:pt x="1568097" y="-20242"/>
                  <a:pt x="1823481" y="0"/>
                </a:cubicBezTo>
                <a:cubicBezTo>
                  <a:pt x="1903686" y="-19074"/>
                  <a:pt x="1984353" y="51596"/>
                  <a:pt x="1979428" y="155947"/>
                </a:cubicBezTo>
                <a:cubicBezTo>
                  <a:pt x="1949632" y="410462"/>
                  <a:pt x="1993131" y="577761"/>
                  <a:pt x="1979428" y="779718"/>
                </a:cubicBezTo>
                <a:cubicBezTo>
                  <a:pt x="1978498" y="856974"/>
                  <a:pt x="1904636" y="942574"/>
                  <a:pt x="1823481" y="935665"/>
                </a:cubicBezTo>
                <a:cubicBezTo>
                  <a:pt x="1686260" y="958455"/>
                  <a:pt x="1406813" y="910059"/>
                  <a:pt x="1300987" y="935665"/>
                </a:cubicBezTo>
                <a:cubicBezTo>
                  <a:pt x="1195161" y="961271"/>
                  <a:pt x="878077" y="942061"/>
                  <a:pt x="745142" y="935665"/>
                </a:cubicBezTo>
                <a:cubicBezTo>
                  <a:pt x="612208" y="929269"/>
                  <a:pt x="278877" y="923605"/>
                  <a:pt x="155947" y="935665"/>
                </a:cubicBezTo>
                <a:cubicBezTo>
                  <a:pt x="76202" y="929359"/>
                  <a:pt x="5672" y="862187"/>
                  <a:pt x="0" y="779718"/>
                </a:cubicBezTo>
                <a:cubicBezTo>
                  <a:pt x="20670" y="625605"/>
                  <a:pt x="20165" y="304498"/>
                  <a:pt x="0" y="155947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175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>
                <a:solidFill>
                  <a:schemeClr val="tx1">
                    <a:lumMod val="75000"/>
                    <a:lumOff val="25000"/>
                  </a:schemeClr>
                </a:solidFill>
                <a:latin typeface="Keno Marker" panose="02000503000000000000" pitchFamily="2" charset="0"/>
                <a:cs typeface="Cavolini" panose="020B0502040204020203" pitchFamily="66" charset="0"/>
              </a:rPr>
              <a:t>Screen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1E367C9C-A151-4E5D-B7EF-6474EA757DDE}"/>
              </a:ext>
            </a:extLst>
          </p:cNvPr>
          <p:cNvCxnSpPr>
            <a:stCxn id="4" idx="3"/>
            <a:endCxn id="10" idx="1"/>
          </p:cNvCxnSpPr>
          <p:nvPr/>
        </p:nvCxnSpPr>
        <p:spPr>
          <a:xfrm>
            <a:off x="2817628" y="3019646"/>
            <a:ext cx="948069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CCE15D0-D0A1-44DF-812F-353666791380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5745125" y="2083981"/>
            <a:ext cx="824909" cy="935665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2">
            <a:extLst>
              <a:ext uri="{FF2B5EF4-FFF2-40B4-BE49-F238E27FC236}">
                <a16:creationId xmlns:a16="http://schemas.microsoft.com/office/drawing/2014/main" id="{AE1E01F5-5C0B-4501-AC32-582C7C9C0C09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5745125" y="3019646"/>
            <a:ext cx="769531" cy="931401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22">
            <a:extLst>
              <a:ext uri="{FF2B5EF4-FFF2-40B4-BE49-F238E27FC236}">
                <a16:creationId xmlns:a16="http://schemas.microsoft.com/office/drawing/2014/main" id="{D09C77AB-1F0E-4286-BB04-7622C52EBB61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8494084" y="3019646"/>
            <a:ext cx="769532" cy="931401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22">
            <a:extLst>
              <a:ext uri="{FF2B5EF4-FFF2-40B4-BE49-F238E27FC236}">
                <a16:creationId xmlns:a16="http://schemas.microsoft.com/office/drawing/2014/main" id="{E4BEFD42-10FB-4471-98BC-357F9DE1BCCB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>
            <a:off x="8549462" y="2083981"/>
            <a:ext cx="714154" cy="935665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876D373A-8FF1-4262-8EE5-F7DDB2D80F66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 flipH="1">
            <a:off x="10233837" y="3487478"/>
            <a:ext cx="19493" cy="1707302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6E9091A1-E38C-4A5B-95B9-E35DED368470}"/>
              </a:ext>
            </a:extLst>
          </p:cNvPr>
          <p:cNvCxnSpPr>
            <a:cxnSpLocks/>
            <a:stCxn id="17" idx="1"/>
            <a:endCxn id="18" idx="3"/>
          </p:cNvCxnSpPr>
          <p:nvPr/>
        </p:nvCxnSpPr>
        <p:spPr>
          <a:xfrm flipH="1" flipV="1">
            <a:off x="8549462" y="5662612"/>
            <a:ext cx="694661" cy="1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F4B96C8-706A-4438-B473-1AF03BAD85FE}"/>
              </a:ext>
            </a:extLst>
          </p:cNvPr>
          <p:cNvCxnSpPr>
            <a:cxnSpLocks/>
            <a:stCxn id="18" idx="1"/>
            <a:endCxn id="19" idx="3"/>
          </p:cNvCxnSpPr>
          <p:nvPr/>
        </p:nvCxnSpPr>
        <p:spPr>
          <a:xfrm flipH="1" flipV="1">
            <a:off x="5745124" y="5662611"/>
            <a:ext cx="824910" cy="1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BC41A835-4253-4A02-86D2-181A87BC3961}"/>
              </a:ext>
            </a:extLst>
          </p:cNvPr>
          <p:cNvCxnSpPr>
            <a:cxnSpLocks/>
            <a:stCxn id="19" idx="1"/>
            <a:endCxn id="20" idx="3"/>
          </p:cNvCxnSpPr>
          <p:nvPr/>
        </p:nvCxnSpPr>
        <p:spPr>
          <a:xfrm flipH="1">
            <a:off x="2817628" y="5662611"/>
            <a:ext cx="948068" cy="1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25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8435B8F2-FA1C-488F-9B3A-675A06F3FC37}"/>
              </a:ext>
            </a:extLst>
          </p:cNvPr>
          <p:cNvSpPr/>
          <p:nvPr/>
        </p:nvSpPr>
        <p:spPr>
          <a:xfrm>
            <a:off x="587141" y="419992"/>
            <a:ext cx="5245768" cy="6051151"/>
          </a:xfrm>
          <a:custGeom>
            <a:avLst/>
            <a:gdLst>
              <a:gd name="connsiteX0" fmla="*/ 0 w 5245768"/>
              <a:gd name="connsiteY0" fmla="*/ 874312 h 6051151"/>
              <a:gd name="connsiteX1" fmla="*/ 874312 w 5245768"/>
              <a:gd name="connsiteY1" fmla="*/ 0 h 6051151"/>
              <a:gd name="connsiteX2" fmla="*/ 1643684 w 5245768"/>
              <a:gd name="connsiteY2" fmla="*/ 0 h 6051151"/>
              <a:gd name="connsiteX3" fmla="*/ 2308141 w 5245768"/>
              <a:gd name="connsiteY3" fmla="*/ 0 h 6051151"/>
              <a:gd name="connsiteX4" fmla="*/ 2937627 w 5245768"/>
              <a:gd name="connsiteY4" fmla="*/ 0 h 6051151"/>
              <a:gd name="connsiteX5" fmla="*/ 3672027 w 5245768"/>
              <a:gd name="connsiteY5" fmla="*/ 0 h 6051151"/>
              <a:gd name="connsiteX6" fmla="*/ 4371456 w 5245768"/>
              <a:gd name="connsiteY6" fmla="*/ 0 h 6051151"/>
              <a:gd name="connsiteX7" fmla="*/ 5245768 w 5245768"/>
              <a:gd name="connsiteY7" fmla="*/ 874312 h 6051151"/>
              <a:gd name="connsiteX8" fmla="*/ 5245768 w 5245768"/>
              <a:gd name="connsiteY8" fmla="*/ 1488959 h 6051151"/>
              <a:gd name="connsiteX9" fmla="*/ 5245768 w 5245768"/>
              <a:gd name="connsiteY9" fmla="*/ 1974530 h 6051151"/>
              <a:gd name="connsiteX10" fmla="*/ 5245768 w 5245768"/>
              <a:gd name="connsiteY10" fmla="*/ 2589176 h 6051151"/>
              <a:gd name="connsiteX11" fmla="*/ 5245768 w 5245768"/>
              <a:gd name="connsiteY11" fmla="*/ 3203823 h 6051151"/>
              <a:gd name="connsiteX12" fmla="*/ 5245768 w 5245768"/>
              <a:gd name="connsiteY12" fmla="*/ 3775444 h 6051151"/>
              <a:gd name="connsiteX13" fmla="*/ 5245768 w 5245768"/>
              <a:gd name="connsiteY13" fmla="*/ 4476142 h 6051151"/>
              <a:gd name="connsiteX14" fmla="*/ 5245768 w 5245768"/>
              <a:gd name="connsiteY14" fmla="*/ 5176839 h 6051151"/>
              <a:gd name="connsiteX15" fmla="*/ 4371456 w 5245768"/>
              <a:gd name="connsiteY15" fmla="*/ 6051151 h 6051151"/>
              <a:gd name="connsiteX16" fmla="*/ 3637056 w 5245768"/>
              <a:gd name="connsiteY16" fmla="*/ 6051151 h 6051151"/>
              <a:gd name="connsiteX17" fmla="*/ 2937627 w 5245768"/>
              <a:gd name="connsiteY17" fmla="*/ 6051151 h 6051151"/>
              <a:gd name="connsiteX18" fmla="*/ 2343112 w 5245768"/>
              <a:gd name="connsiteY18" fmla="*/ 6051151 h 6051151"/>
              <a:gd name="connsiteX19" fmla="*/ 1713627 w 5245768"/>
              <a:gd name="connsiteY19" fmla="*/ 6051151 h 6051151"/>
              <a:gd name="connsiteX20" fmla="*/ 874312 w 5245768"/>
              <a:gd name="connsiteY20" fmla="*/ 6051151 h 6051151"/>
              <a:gd name="connsiteX21" fmla="*/ 0 w 5245768"/>
              <a:gd name="connsiteY21" fmla="*/ 5176839 h 6051151"/>
              <a:gd name="connsiteX22" fmla="*/ 0 w 5245768"/>
              <a:gd name="connsiteY22" fmla="*/ 4648243 h 6051151"/>
              <a:gd name="connsiteX23" fmla="*/ 0 w 5245768"/>
              <a:gd name="connsiteY23" fmla="*/ 4162672 h 6051151"/>
              <a:gd name="connsiteX24" fmla="*/ 0 w 5245768"/>
              <a:gd name="connsiteY24" fmla="*/ 3677101 h 6051151"/>
              <a:gd name="connsiteX25" fmla="*/ 0 w 5245768"/>
              <a:gd name="connsiteY25" fmla="*/ 3062454 h 6051151"/>
              <a:gd name="connsiteX26" fmla="*/ 0 w 5245768"/>
              <a:gd name="connsiteY26" fmla="*/ 2533858 h 6051151"/>
              <a:gd name="connsiteX27" fmla="*/ 0 w 5245768"/>
              <a:gd name="connsiteY27" fmla="*/ 1876186 h 6051151"/>
              <a:gd name="connsiteX28" fmla="*/ 0 w 5245768"/>
              <a:gd name="connsiteY28" fmla="*/ 874312 h 6051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245768" h="6051151" extrusionOk="0">
                <a:moveTo>
                  <a:pt x="0" y="874312"/>
                </a:moveTo>
                <a:cubicBezTo>
                  <a:pt x="-22650" y="377472"/>
                  <a:pt x="362619" y="10818"/>
                  <a:pt x="874312" y="0"/>
                </a:cubicBezTo>
                <a:cubicBezTo>
                  <a:pt x="1190512" y="6743"/>
                  <a:pt x="1393413" y="-25029"/>
                  <a:pt x="1643684" y="0"/>
                </a:cubicBezTo>
                <a:cubicBezTo>
                  <a:pt x="1893955" y="25029"/>
                  <a:pt x="2009152" y="16358"/>
                  <a:pt x="2308141" y="0"/>
                </a:cubicBezTo>
                <a:cubicBezTo>
                  <a:pt x="2607130" y="-16358"/>
                  <a:pt x="2737276" y="10538"/>
                  <a:pt x="2937627" y="0"/>
                </a:cubicBezTo>
                <a:cubicBezTo>
                  <a:pt x="3137978" y="-10538"/>
                  <a:pt x="3500832" y="-22333"/>
                  <a:pt x="3672027" y="0"/>
                </a:cubicBezTo>
                <a:cubicBezTo>
                  <a:pt x="3843222" y="22333"/>
                  <a:pt x="4032958" y="10513"/>
                  <a:pt x="4371456" y="0"/>
                </a:cubicBezTo>
                <a:cubicBezTo>
                  <a:pt x="4912407" y="-94520"/>
                  <a:pt x="5178355" y="450685"/>
                  <a:pt x="5245768" y="874312"/>
                </a:cubicBezTo>
                <a:cubicBezTo>
                  <a:pt x="5259929" y="1021613"/>
                  <a:pt x="5220567" y="1360122"/>
                  <a:pt x="5245768" y="1488959"/>
                </a:cubicBezTo>
                <a:cubicBezTo>
                  <a:pt x="5270969" y="1617796"/>
                  <a:pt x="5231787" y="1778100"/>
                  <a:pt x="5245768" y="1974530"/>
                </a:cubicBezTo>
                <a:cubicBezTo>
                  <a:pt x="5259749" y="2170960"/>
                  <a:pt x="5248900" y="2424728"/>
                  <a:pt x="5245768" y="2589176"/>
                </a:cubicBezTo>
                <a:cubicBezTo>
                  <a:pt x="5242636" y="2753624"/>
                  <a:pt x="5220447" y="3066028"/>
                  <a:pt x="5245768" y="3203823"/>
                </a:cubicBezTo>
                <a:cubicBezTo>
                  <a:pt x="5271089" y="3341618"/>
                  <a:pt x="5249122" y="3605870"/>
                  <a:pt x="5245768" y="3775444"/>
                </a:cubicBezTo>
                <a:cubicBezTo>
                  <a:pt x="5242414" y="3945018"/>
                  <a:pt x="5276791" y="4274907"/>
                  <a:pt x="5245768" y="4476142"/>
                </a:cubicBezTo>
                <a:cubicBezTo>
                  <a:pt x="5214745" y="4677377"/>
                  <a:pt x="5253380" y="4849791"/>
                  <a:pt x="5245768" y="5176839"/>
                </a:cubicBezTo>
                <a:cubicBezTo>
                  <a:pt x="5147097" y="5675911"/>
                  <a:pt x="4790817" y="6007332"/>
                  <a:pt x="4371456" y="6051151"/>
                </a:cubicBezTo>
                <a:cubicBezTo>
                  <a:pt x="4004411" y="6061142"/>
                  <a:pt x="3853021" y="6054191"/>
                  <a:pt x="3637056" y="6051151"/>
                </a:cubicBezTo>
                <a:cubicBezTo>
                  <a:pt x="3421091" y="6048111"/>
                  <a:pt x="3232526" y="6039336"/>
                  <a:pt x="2937627" y="6051151"/>
                </a:cubicBezTo>
                <a:cubicBezTo>
                  <a:pt x="2642728" y="6062966"/>
                  <a:pt x="2567758" y="6062804"/>
                  <a:pt x="2343112" y="6051151"/>
                </a:cubicBezTo>
                <a:cubicBezTo>
                  <a:pt x="2118467" y="6039498"/>
                  <a:pt x="2004475" y="6062579"/>
                  <a:pt x="1713627" y="6051151"/>
                </a:cubicBezTo>
                <a:cubicBezTo>
                  <a:pt x="1422780" y="6039723"/>
                  <a:pt x="1047645" y="6060266"/>
                  <a:pt x="874312" y="6051151"/>
                </a:cubicBezTo>
                <a:cubicBezTo>
                  <a:pt x="418729" y="6045377"/>
                  <a:pt x="11674" y="5770566"/>
                  <a:pt x="0" y="5176839"/>
                </a:cubicBezTo>
                <a:cubicBezTo>
                  <a:pt x="-8253" y="4976695"/>
                  <a:pt x="7812" y="4891810"/>
                  <a:pt x="0" y="4648243"/>
                </a:cubicBezTo>
                <a:cubicBezTo>
                  <a:pt x="-7812" y="4404676"/>
                  <a:pt x="-14156" y="4267029"/>
                  <a:pt x="0" y="4162672"/>
                </a:cubicBezTo>
                <a:cubicBezTo>
                  <a:pt x="14156" y="4058315"/>
                  <a:pt x="20343" y="3914782"/>
                  <a:pt x="0" y="3677101"/>
                </a:cubicBezTo>
                <a:cubicBezTo>
                  <a:pt x="-20343" y="3439420"/>
                  <a:pt x="13498" y="3353034"/>
                  <a:pt x="0" y="3062454"/>
                </a:cubicBezTo>
                <a:cubicBezTo>
                  <a:pt x="-13498" y="2771874"/>
                  <a:pt x="11841" y="2779260"/>
                  <a:pt x="0" y="2533858"/>
                </a:cubicBezTo>
                <a:cubicBezTo>
                  <a:pt x="-11841" y="2288456"/>
                  <a:pt x="12765" y="2037525"/>
                  <a:pt x="0" y="1876186"/>
                </a:cubicBezTo>
                <a:cubicBezTo>
                  <a:pt x="-12765" y="1714847"/>
                  <a:pt x="-34108" y="1145053"/>
                  <a:pt x="0" y="874312"/>
                </a:cubicBezTo>
                <a:close/>
              </a:path>
            </a:pathLst>
          </a:custGeom>
          <a:noFill/>
          <a:ln w="5715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>
              <a:solidFill>
                <a:schemeClr val="tx1">
                  <a:lumMod val="75000"/>
                  <a:lumOff val="25000"/>
                </a:schemeClr>
              </a:solidFill>
              <a:latin typeface="Keno Marker" panose="02000503000000000000" pitchFamily="2" charset="0"/>
              <a:ea typeface="Yu Gothic UI Semibold" panose="020B0700000000000000" pitchFamily="34" charset="-128"/>
              <a:cs typeface="Cavolini" panose="020B0502040204020203" pitchFamily="66" charset="0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4284C31-7E20-4CD0-A693-00A2713F3F37}"/>
              </a:ext>
            </a:extLst>
          </p:cNvPr>
          <p:cNvGrpSpPr/>
          <p:nvPr/>
        </p:nvGrpSpPr>
        <p:grpSpPr>
          <a:xfrm>
            <a:off x="1046875" y="1703993"/>
            <a:ext cx="2118524" cy="1760463"/>
            <a:chOff x="2052630" y="1274811"/>
            <a:chExt cx="2164268" cy="1798476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7B61098D-35B8-45A1-8365-F812544CA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2630" y="1274811"/>
              <a:ext cx="2164268" cy="179847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noFill/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FACC83D8-C4A0-4D88-8E51-959DE503CC9B}"/>
                </a:ext>
              </a:extLst>
            </p:cNvPr>
            <p:cNvSpPr/>
            <p:nvPr/>
          </p:nvSpPr>
          <p:spPr>
            <a:xfrm rot="21268949">
              <a:off x="2182509" y="1361170"/>
              <a:ext cx="1904508" cy="1587090"/>
            </a:xfrm>
            <a:prstGeom prst="roundRect">
              <a:avLst>
                <a:gd name="adj" fmla="val 0"/>
              </a:avLst>
            </a:prstGeom>
            <a:noFill/>
            <a:ln w="317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400300"/>
                        <a:gd name="connsiteY0" fmla="*/ 155947 h 935665"/>
                        <a:gd name="connsiteX1" fmla="*/ 155947 w 2400300"/>
                        <a:gd name="connsiteY1" fmla="*/ 0 h 935665"/>
                        <a:gd name="connsiteX2" fmla="*/ 872966 w 2400300"/>
                        <a:gd name="connsiteY2" fmla="*/ 0 h 935665"/>
                        <a:gd name="connsiteX3" fmla="*/ 1569102 w 2400300"/>
                        <a:gd name="connsiteY3" fmla="*/ 0 h 935665"/>
                        <a:gd name="connsiteX4" fmla="*/ 2244353 w 2400300"/>
                        <a:gd name="connsiteY4" fmla="*/ 0 h 935665"/>
                        <a:gd name="connsiteX5" fmla="*/ 2400300 w 2400300"/>
                        <a:gd name="connsiteY5" fmla="*/ 155947 h 935665"/>
                        <a:gd name="connsiteX6" fmla="*/ 2400300 w 2400300"/>
                        <a:gd name="connsiteY6" fmla="*/ 779718 h 935665"/>
                        <a:gd name="connsiteX7" fmla="*/ 2244353 w 2400300"/>
                        <a:gd name="connsiteY7" fmla="*/ 935665 h 935665"/>
                        <a:gd name="connsiteX8" fmla="*/ 1527334 w 2400300"/>
                        <a:gd name="connsiteY8" fmla="*/ 935665 h 935665"/>
                        <a:gd name="connsiteX9" fmla="*/ 893850 w 2400300"/>
                        <a:gd name="connsiteY9" fmla="*/ 935665 h 935665"/>
                        <a:gd name="connsiteX10" fmla="*/ 155947 w 2400300"/>
                        <a:gd name="connsiteY10" fmla="*/ 935665 h 935665"/>
                        <a:gd name="connsiteX11" fmla="*/ 0 w 2400300"/>
                        <a:gd name="connsiteY11" fmla="*/ 779718 h 935665"/>
                        <a:gd name="connsiteX12" fmla="*/ 0 w 2400300"/>
                        <a:gd name="connsiteY12" fmla="*/ 155947 h 9356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400300" h="935665" fill="none" extrusionOk="0">
                          <a:moveTo>
                            <a:pt x="0" y="155947"/>
                          </a:moveTo>
                          <a:cubicBezTo>
                            <a:pt x="-16807" y="72580"/>
                            <a:pt x="58989" y="-7473"/>
                            <a:pt x="155947" y="0"/>
                          </a:cubicBezTo>
                          <a:cubicBezTo>
                            <a:pt x="417137" y="9737"/>
                            <a:pt x="572254" y="10229"/>
                            <a:pt x="872966" y="0"/>
                          </a:cubicBezTo>
                          <a:cubicBezTo>
                            <a:pt x="1173678" y="-10229"/>
                            <a:pt x="1348377" y="288"/>
                            <a:pt x="1569102" y="0"/>
                          </a:cubicBezTo>
                          <a:cubicBezTo>
                            <a:pt x="1789827" y="-288"/>
                            <a:pt x="1945899" y="-2696"/>
                            <a:pt x="2244353" y="0"/>
                          </a:cubicBezTo>
                          <a:cubicBezTo>
                            <a:pt x="2321953" y="351"/>
                            <a:pt x="2407011" y="57722"/>
                            <a:pt x="2400300" y="155947"/>
                          </a:cubicBezTo>
                          <a:cubicBezTo>
                            <a:pt x="2375146" y="362323"/>
                            <a:pt x="2411428" y="634271"/>
                            <a:pt x="2400300" y="779718"/>
                          </a:cubicBezTo>
                          <a:cubicBezTo>
                            <a:pt x="2408936" y="882945"/>
                            <a:pt x="2312325" y="945239"/>
                            <a:pt x="2244353" y="935665"/>
                          </a:cubicBezTo>
                          <a:cubicBezTo>
                            <a:pt x="2010240" y="957930"/>
                            <a:pt x="1749063" y="911065"/>
                            <a:pt x="1527334" y="935665"/>
                          </a:cubicBezTo>
                          <a:cubicBezTo>
                            <a:pt x="1305605" y="960265"/>
                            <a:pt x="1194026" y="916001"/>
                            <a:pt x="893850" y="935665"/>
                          </a:cubicBezTo>
                          <a:cubicBezTo>
                            <a:pt x="593674" y="955329"/>
                            <a:pt x="417958" y="950091"/>
                            <a:pt x="155947" y="935665"/>
                          </a:cubicBezTo>
                          <a:cubicBezTo>
                            <a:pt x="83416" y="940424"/>
                            <a:pt x="5679" y="884975"/>
                            <a:pt x="0" y="779718"/>
                          </a:cubicBezTo>
                          <a:cubicBezTo>
                            <a:pt x="-23633" y="544650"/>
                            <a:pt x="20107" y="372829"/>
                            <a:pt x="0" y="155947"/>
                          </a:cubicBezTo>
                          <a:close/>
                        </a:path>
                        <a:path w="2400300" h="935665" stroke="0" extrusionOk="0">
                          <a:moveTo>
                            <a:pt x="0" y="155947"/>
                          </a:moveTo>
                          <a:cubicBezTo>
                            <a:pt x="-8568" y="64535"/>
                            <a:pt x="58407" y="4284"/>
                            <a:pt x="155947" y="0"/>
                          </a:cubicBezTo>
                          <a:cubicBezTo>
                            <a:pt x="484568" y="24805"/>
                            <a:pt x="641016" y="-5111"/>
                            <a:pt x="893850" y="0"/>
                          </a:cubicBezTo>
                          <a:cubicBezTo>
                            <a:pt x="1146684" y="5111"/>
                            <a:pt x="1413234" y="-13927"/>
                            <a:pt x="1569102" y="0"/>
                          </a:cubicBezTo>
                          <a:cubicBezTo>
                            <a:pt x="1724970" y="13927"/>
                            <a:pt x="2062573" y="9600"/>
                            <a:pt x="2244353" y="0"/>
                          </a:cubicBezTo>
                          <a:cubicBezTo>
                            <a:pt x="2324558" y="-19074"/>
                            <a:pt x="2405225" y="51596"/>
                            <a:pt x="2400300" y="155947"/>
                          </a:cubicBezTo>
                          <a:cubicBezTo>
                            <a:pt x="2370504" y="410462"/>
                            <a:pt x="2414003" y="577761"/>
                            <a:pt x="2400300" y="779718"/>
                          </a:cubicBezTo>
                          <a:cubicBezTo>
                            <a:pt x="2399370" y="856974"/>
                            <a:pt x="2325508" y="942574"/>
                            <a:pt x="2244353" y="935665"/>
                          </a:cubicBezTo>
                          <a:cubicBezTo>
                            <a:pt x="2055952" y="918314"/>
                            <a:pt x="1893236" y="949486"/>
                            <a:pt x="1589986" y="935665"/>
                          </a:cubicBezTo>
                          <a:cubicBezTo>
                            <a:pt x="1286736" y="921844"/>
                            <a:pt x="1228487" y="917929"/>
                            <a:pt x="893850" y="935665"/>
                          </a:cubicBezTo>
                          <a:cubicBezTo>
                            <a:pt x="559213" y="953401"/>
                            <a:pt x="456802" y="956302"/>
                            <a:pt x="155947" y="935665"/>
                          </a:cubicBezTo>
                          <a:cubicBezTo>
                            <a:pt x="76202" y="929359"/>
                            <a:pt x="5672" y="862187"/>
                            <a:pt x="0" y="779718"/>
                          </a:cubicBezTo>
                          <a:cubicBezTo>
                            <a:pt x="20670" y="625605"/>
                            <a:pt x="20165" y="304498"/>
                            <a:pt x="0" y="15594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Keno Marker" panose="02000503000000000000" pitchFamily="2" charset="0"/>
                  <a:ea typeface="Yu Gothic UI Semibold" panose="020B0700000000000000" pitchFamily="34" charset="-128"/>
                  <a:cs typeface="Cavolini" panose="020B0502040204020203" pitchFamily="66" charset="0"/>
                </a:rPr>
                <a:t>Paint API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C129A16-862B-4703-846C-3D668BEC92DF}"/>
              </a:ext>
            </a:extLst>
          </p:cNvPr>
          <p:cNvGrpSpPr/>
          <p:nvPr/>
        </p:nvGrpSpPr>
        <p:grpSpPr>
          <a:xfrm rot="642937">
            <a:off x="1020346" y="4073153"/>
            <a:ext cx="2119173" cy="1813040"/>
            <a:chOff x="2052630" y="3529125"/>
            <a:chExt cx="2164931" cy="1852188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40AB4467-3269-4FDB-B56B-5CD8E9F90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2630" y="3529125"/>
              <a:ext cx="2164268" cy="179847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noFill/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6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7A702167-CD64-4C7D-A3FD-AC3FD64C55E1}"/>
                </a:ext>
              </a:extLst>
            </p:cNvPr>
            <p:cNvSpPr/>
            <p:nvPr/>
          </p:nvSpPr>
          <p:spPr>
            <a:xfrm rot="20891842">
              <a:off x="2057561" y="3581313"/>
              <a:ext cx="2160000" cy="1800000"/>
            </a:xfrm>
            <a:prstGeom prst="roundRect">
              <a:avLst>
                <a:gd name="adj" fmla="val 0"/>
              </a:avLst>
            </a:prstGeom>
            <a:noFill/>
            <a:ln w="317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400300"/>
                        <a:gd name="connsiteY0" fmla="*/ 155947 h 935665"/>
                        <a:gd name="connsiteX1" fmla="*/ 155947 w 2400300"/>
                        <a:gd name="connsiteY1" fmla="*/ 0 h 935665"/>
                        <a:gd name="connsiteX2" fmla="*/ 872966 w 2400300"/>
                        <a:gd name="connsiteY2" fmla="*/ 0 h 935665"/>
                        <a:gd name="connsiteX3" fmla="*/ 1569102 w 2400300"/>
                        <a:gd name="connsiteY3" fmla="*/ 0 h 935665"/>
                        <a:gd name="connsiteX4" fmla="*/ 2244353 w 2400300"/>
                        <a:gd name="connsiteY4" fmla="*/ 0 h 935665"/>
                        <a:gd name="connsiteX5" fmla="*/ 2400300 w 2400300"/>
                        <a:gd name="connsiteY5" fmla="*/ 155947 h 935665"/>
                        <a:gd name="connsiteX6" fmla="*/ 2400300 w 2400300"/>
                        <a:gd name="connsiteY6" fmla="*/ 779718 h 935665"/>
                        <a:gd name="connsiteX7" fmla="*/ 2244353 w 2400300"/>
                        <a:gd name="connsiteY7" fmla="*/ 935665 h 935665"/>
                        <a:gd name="connsiteX8" fmla="*/ 1527334 w 2400300"/>
                        <a:gd name="connsiteY8" fmla="*/ 935665 h 935665"/>
                        <a:gd name="connsiteX9" fmla="*/ 893850 w 2400300"/>
                        <a:gd name="connsiteY9" fmla="*/ 935665 h 935665"/>
                        <a:gd name="connsiteX10" fmla="*/ 155947 w 2400300"/>
                        <a:gd name="connsiteY10" fmla="*/ 935665 h 935665"/>
                        <a:gd name="connsiteX11" fmla="*/ 0 w 2400300"/>
                        <a:gd name="connsiteY11" fmla="*/ 779718 h 935665"/>
                        <a:gd name="connsiteX12" fmla="*/ 0 w 2400300"/>
                        <a:gd name="connsiteY12" fmla="*/ 155947 h 9356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400300" h="935665" fill="none" extrusionOk="0">
                          <a:moveTo>
                            <a:pt x="0" y="155947"/>
                          </a:moveTo>
                          <a:cubicBezTo>
                            <a:pt x="-16807" y="72580"/>
                            <a:pt x="58989" y="-7473"/>
                            <a:pt x="155947" y="0"/>
                          </a:cubicBezTo>
                          <a:cubicBezTo>
                            <a:pt x="417137" y="9737"/>
                            <a:pt x="572254" y="10229"/>
                            <a:pt x="872966" y="0"/>
                          </a:cubicBezTo>
                          <a:cubicBezTo>
                            <a:pt x="1173678" y="-10229"/>
                            <a:pt x="1348377" y="288"/>
                            <a:pt x="1569102" y="0"/>
                          </a:cubicBezTo>
                          <a:cubicBezTo>
                            <a:pt x="1789827" y="-288"/>
                            <a:pt x="1945899" y="-2696"/>
                            <a:pt x="2244353" y="0"/>
                          </a:cubicBezTo>
                          <a:cubicBezTo>
                            <a:pt x="2321953" y="351"/>
                            <a:pt x="2407011" y="57722"/>
                            <a:pt x="2400300" y="155947"/>
                          </a:cubicBezTo>
                          <a:cubicBezTo>
                            <a:pt x="2375146" y="362323"/>
                            <a:pt x="2411428" y="634271"/>
                            <a:pt x="2400300" y="779718"/>
                          </a:cubicBezTo>
                          <a:cubicBezTo>
                            <a:pt x="2408936" y="882945"/>
                            <a:pt x="2312325" y="945239"/>
                            <a:pt x="2244353" y="935665"/>
                          </a:cubicBezTo>
                          <a:cubicBezTo>
                            <a:pt x="2010240" y="957930"/>
                            <a:pt x="1749063" y="911065"/>
                            <a:pt x="1527334" y="935665"/>
                          </a:cubicBezTo>
                          <a:cubicBezTo>
                            <a:pt x="1305605" y="960265"/>
                            <a:pt x="1194026" y="916001"/>
                            <a:pt x="893850" y="935665"/>
                          </a:cubicBezTo>
                          <a:cubicBezTo>
                            <a:pt x="593674" y="955329"/>
                            <a:pt x="417958" y="950091"/>
                            <a:pt x="155947" y="935665"/>
                          </a:cubicBezTo>
                          <a:cubicBezTo>
                            <a:pt x="83416" y="940424"/>
                            <a:pt x="5679" y="884975"/>
                            <a:pt x="0" y="779718"/>
                          </a:cubicBezTo>
                          <a:cubicBezTo>
                            <a:pt x="-23633" y="544650"/>
                            <a:pt x="20107" y="372829"/>
                            <a:pt x="0" y="155947"/>
                          </a:cubicBezTo>
                          <a:close/>
                        </a:path>
                        <a:path w="2400300" h="935665" stroke="0" extrusionOk="0">
                          <a:moveTo>
                            <a:pt x="0" y="155947"/>
                          </a:moveTo>
                          <a:cubicBezTo>
                            <a:pt x="-8568" y="64535"/>
                            <a:pt x="58407" y="4284"/>
                            <a:pt x="155947" y="0"/>
                          </a:cubicBezTo>
                          <a:cubicBezTo>
                            <a:pt x="484568" y="24805"/>
                            <a:pt x="641016" y="-5111"/>
                            <a:pt x="893850" y="0"/>
                          </a:cubicBezTo>
                          <a:cubicBezTo>
                            <a:pt x="1146684" y="5111"/>
                            <a:pt x="1413234" y="-13927"/>
                            <a:pt x="1569102" y="0"/>
                          </a:cubicBezTo>
                          <a:cubicBezTo>
                            <a:pt x="1724970" y="13927"/>
                            <a:pt x="2062573" y="9600"/>
                            <a:pt x="2244353" y="0"/>
                          </a:cubicBezTo>
                          <a:cubicBezTo>
                            <a:pt x="2324558" y="-19074"/>
                            <a:pt x="2405225" y="51596"/>
                            <a:pt x="2400300" y="155947"/>
                          </a:cubicBezTo>
                          <a:cubicBezTo>
                            <a:pt x="2370504" y="410462"/>
                            <a:pt x="2414003" y="577761"/>
                            <a:pt x="2400300" y="779718"/>
                          </a:cubicBezTo>
                          <a:cubicBezTo>
                            <a:pt x="2399370" y="856974"/>
                            <a:pt x="2325508" y="942574"/>
                            <a:pt x="2244353" y="935665"/>
                          </a:cubicBezTo>
                          <a:cubicBezTo>
                            <a:pt x="2055952" y="918314"/>
                            <a:pt x="1893236" y="949486"/>
                            <a:pt x="1589986" y="935665"/>
                          </a:cubicBezTo>
                          <a:cubicBezTo>
                            <a:pt x="1286736" y="921844"/>
                            <a:pt x="1228487" y="917929"/>
                            <a:pt x="893850" y="935665"/>
                          </a:cubicBezTo>
                          <a:cubicBezTo>
                            <a:pt x="559213" y="953401"/>
                            <a:pt x="456802" y="956302"/>
                            <a:pt x="155947" y="935665"/>
                          </a:cubicBezTo>
                          <a:cubicBezTo>
                            <a:pt x="76202" y="929359"/>
                            <a:pt x="5672" y="862187"/>
                            <a:pt x="0" y="779718"/>
                          </a:cubicBezTo>
                          <a:cubicBezTo>
                            <a:pt x="20670" y="625605"/>
                            <a:pt x="20165" y="304498"/>
                            <a:pt x="0" y="15594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Keno Marker" panose="02000503000000000000" pitchFamily="2" charset="0"/>
                  <a:ea typeface="Yu Gothic UI Semibold" panose="020B0700000000000000" pitchFamily="34" charset="-128"/>
                  <a:cs typeface="Cavolini" panose="020B0502040204020203" pitchFamily="66" charset="0"/>
                </a:rPr>
                <a:t>Layout API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BDF9E741-6CC5-4986-B600-A156A9EB795A}"/>
              </a:ext>
            </a:extLst>
          </p:cNvPr>
          <p:cNvGrpSpPr/>
          <p:nvPr/>
        </p:nvGrpSpPr>
        <p:grpSpPr>
          <a:xfrm rot="21364550">
            <a:off x="3428378" y="3011715"/>
            <a:ext cx="2118524" cy="1760463"/>
            <a:chOff x="7434759" y="1274811"/>
            <a:chExt cx="2164268" cy="1798476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A38F3004-B6CF-403A-A333-6CB672352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34759" y="1274811"/>
              <a:ext cx="2164268" cy="179847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noFill/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2100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17" name="Rechteck: abgerundete Ecken 16">
              <a:extLst>
                <a:ext uri="{FF2B5EF4-FFF2-40B4-BE49-F238E27FC236}">
                  <a16:creationId xmlns:a16="http://schemas.microsoft.com/office/drawing/2014/main" id="{2E783D1A-E3D7-4A22-996C-C37A3D287AA7}"/>
                </a:ext>
              </a:extLst>
            </p:cNvPr>
            <p:cNvSpPr/>
            <p:nvPr/>
          </p:nvSpPr>
          <p:spPr>
            <a:xfrm rot="553566">
              <a:off x="7499587" y="1326294"/>
              <a:ext cx="2034613" cy="1695511"/>
            </a:xfrm>
            <a:prstGeom prst="roundRect">
              <a:avLst>
                <a:gd name="adj" fmla="val 0"/>
              </a:avLst>
            </a:prstGeom>
            <a:noFill/>
            <a:ln w="317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400300"/>
                        <a:gd name="connsiteY0" fmla="*/ 155947 h 935665"/>
                        <a:gd name="connsiteX1" fmla="*/ 155947 w 2400300"/>
                        <a:gd name="connsiteY1" fmla="*/ 0 h 935665"/>
                        <a:gd name="connsiteX2" fmla="*/ 872966 w 2400300"/>
                        <a:gd name="connsiteY2" fmla="*/ 0 h 935665"/>
                        <a:gd name="connsiteX3" fmla="*/ 1569102 w 2400300"/>
                        <a:gd name="connsiteY3" fmla="*/ 0 h 935665"/>
                        <a:gd name="connsiteX4" fmla="*/ 2244353 w 2400300"/>
                        <a:gd name="connsiteY4" fmla="*/ 0 h 935665"/>
                        <a:gd name="connsiteX5" fmla="*/ 2400300 w 2400300"/>
                        <a:gd name="connsiteY5" fmla="*/ 155947 h 935665"/>
                        <a:gd name="connsiteX6" fmla="*/ 2400300 w 2400300"/>
                        <a:gd name="connsiteY6" fmla="*/ 779718 h 935665"/>
                        <a:gd name="connsiteX7" fmla="*/ 2244353 w 2400300"/>
                        <a:gd name="connsiteY7" fmla="*/ 935665 h 935665"/>
                        <a:gd name="connsiteX8" fmla="*/ 1527334 w 2400300"/>
                        <a:gd name="connsiteY8" fmla="*/ 935665 h 935665"/>
                        <a:gd name="connsiteX9" fmla="*/ 893850 w 2400300"/>
                        <a:gd name="connsiteY9" fmla="*/ 935665 h 935665"/>
                        <a:gd name="connsiteX10" fmla="*/ 155947 w 2400300"/>
                        <a:gd name="connsiteY10" fmla="*/ 935665 h 935665"/>
                        <a:gd name="connsiteX11" fmla="*/ 0 w 2400300"/>
                        <a:gd name="connsiteY11" fmla="*/ 779718 h 935665"/>
                        <a:gd name="connsiteX12" fmla="*/ 0 w 2400300"/>
                        <a:gd name="connsiteY12" fmla="*/ 155947 h 9356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400300" h="935665" fill="none" extrusionOk="0">
                          <a:moveTo>
                            <a:pt x="0" y="155947"/>
                          </a:moveTo>
                          <a:cubicBezTo>
                            <a:pt x="-16807" y="72580"/>
                            <a:pt x="58989" y="-7473"/>
                            <a:pt x="155947" y="0"/>
                          </a:cubicBezTo>
                          <a:cubicBezTo>
                            <a:pt x="417137" y="9737"/>
                            <a:pt x="572254" y="10229"/>
                            <a:pt x="872966" y="0"/>
                          </a:cubicBezTo>
                          <a:cubicBezTo>
                            <a:pt x="1173678" y="-10229"/>
                            <a:pt x="1348377" y="288"/>
                            <a:pt x="1569102" y="0"/>
                          </a:cubicBezTo>
                          <a:cubicBezTo>
                            <a:pt x="1789827" y="-288"/>
                            <a:pt x="1945899" y="-2696"/>
                            <a:pt x="2244353" y="0"/>
                          </a:cubicBezTo>
                          <a:cubicBezTo>
                            <a:pt x="2321953" y="351"/>
                            <a:pt x="2407011" y="57722"/>
                            <a:pt x="2400300" y="155947"/>
                          </a:cubicBezTo>
                          <a:cubicBezTo>
                            <a:pt x="2375146" y="362323"/>
                            <a:pt x="2411428" y="634271"/>
                            <a:pt x="2400300" y="779718"/>
                          </a:cubicBezTo>
                          <a:cubicBezTo>
                            <a:pt x="2408936" y="882945"/>
                            <a:pt x="2312325" y="945239"/>
                            <a:pt x="2244353" y="935665"/>
                          </a:cubicBezTo>
                          <a:cubicBezTo>
                            <a:pt x="2010240" y="957930"/>
                            <a:pt x="1749063" y="911065"/>
                            <a:pt x="1527334" y="935665"/>
                          </a:cubicBezTo>
                          <a:cubicBezTo>
                            <a:pt x="1305605" y="960265"/>
                            <a:pt x="1194026" y="916001"/>
                            <a:pt x="893850" y="935665"/>
                          </a:cubicBezTo>
                          <a:cubicBezTo>
                            <a:pt x="593674" y="955329"/>
                            <a:pt x="417958" y="950091"/>
                            <a:pt x="155947" y="935665"/>
                          </a:cubicBezTo>
                          <a:cubicBezTo>
                            <a:pt x="83416" y="940424"/>
                            <a:pt x="5679" y="884975"/>
                            <a:pt x="0" y="779718"/>
                          </a:cubicBezTo>
                          <a:cubicBezTo>
                            <a:pt x="-23633" y="544650"/>
                            <a:pt x="20107" y="372829"/>
                            <a:pt x="0" y="155947"/>
                          </a:cubicBezTo>
                          <a:close/>
                        </a:path>
                        <a:path w="2400300" h="935665" stroke="0" extrusionOk="0">
                          <a:moveTo>
                            <a:pt x="0" y="155947"/>
                          </a:moveTo>
                          <a:cubicBezTo>
                            <a:pt x="-8568" y="64535"/>
                            <a:pt x="58407" y="4284"/>
                            <a:pt x="155947" y="0"/>
                          </a:cubicBezTo>
                          <a:cubicBezTo>
                            <a:pt x="484568" y="24805"/>
                            <a:pt x="641016" y="-5111"/>
                            <a:pt x="893850" y="0"/>
                          </a:cubicBezTo>
                          <a:cubicBezTo>
                            <a:pt x="1146684" y="5111"/>
                            <a:pt x="1413234" y="-13927"/>
                            <a:pt x="1569102" y="0"/>
                          </a:cubicBezTo>
                          <a:cubicBezTo>
                            <a:pt x="1724970" y="13927"/>
                            <a:pt x="2062573" y="9600"/>
                            <a:pt x="2244353" y="0"/>
                          </a:cubicBezTo>
                          <a:cubicBezTo>
                            <a:pt x="2324558" y="-19074"/>
                            <a:pt x="2405225" y="51596"/>
                            <a:pt x="2400300" y="155947"/>
                          </a:cubicBezTo>
                          <a:cubicBezTo>
                            <a:pt x="2370504" y="410462"/>
                            <a:pt x="2414003" y="577761"/>
                            <a:pt x="2400300" y="779718"/>
                          </a:cubicBezTo>
                          <a:cubicBezTo>
                            <a:pt x="2399370" y="856974"/>
                            <a:pt x="2325508" y="942574"/>
                            <a:pt x="2244353" y="935665"/>
                          </a:cubicBezTo>
                          <a:cubicBezTo>
                            <a:pt x="2055952" y="918314"/>
                            <a:pt x="1893236" y="949486"/>
                            <a:pt x="1589986" y="935665"/>
                          </a:cubicBezTo>
                          <a:cubicBezTo>
                            <a:pt x="1286736" y="921844"/>
                            <a:pt x="1228487" y="917929"/>
                            <a:pt x="893850" y="935665"/>
                          </a:cubicBezTo>
                          <a:cubicBezTo>
                            <a:pt x="559213" y="953401"/>
                            <a:pt x="456802" y="956302"/>
                            <a:pt x="155947" y="935665"/>
                          </a:cubicBezTo>
                          <a:cubicBezTo>
                            <a:pt x="76202" y="929359"/>
                            <a:pt x="5672" y="862187"/>
                            <a:pt x="0" y="779718"/>
                          </a:cubicBezTo>
                          <a:cubicBezTo>
                            <a:pt x="20670" y="625605"/>
                            <a:pt x="20165" y="304498"/>
                            <a:pt x="0" y="15594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200">
                  <a:solidFill>
                    <a:schemeClr val="tx1">
                      <a:lumMod val="85000"/>
                      <a:lumOff val="15000"/>
                    </a:schemeClr>
                  </a:solidFill>
                  <a:latin typeface="Keno Marker" panose="02000503000000000000" pitchFamily="2" charset="0"/>
                  <a:ea typeface="Yu Gothic UI Semibold" panose="020B0700000000000000" pitchFamily="34" charset="-128"/>
                  <a:cs typeface="Cavolini" panose="020B0502040204020203" pitchFamily="66" charset="0"/>
                </a:rPr>
                <a:t>Animation API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34EC5142-BE7F-4AA5-A964-D6A9566F22E6}"/>
              </a:ext>
            </a:extLst>
          </p:cNvPr>
          <p:cNvGrpSpPr/>
          <p:nvPr/>
        </p:nvGrpSpPr>
        <p:grpSpPr>
          <a:xfrm rot="21146584">
            <a:off x="7707022" y="1345963"/>
            <a:ext cx="2118525" cy="1760464"/>
            <a:chOff x="7434759" y="3529125"/>
            <a:chExt cx="2164268" cy="1798476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AA084297-BAE1-40CA-9D5C-F2A1AEA65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34759" y="3529125"/>
              <a:ext cx="2164268" cy="179847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noFill/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21059999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20" name="Rechteck: abgerundete Ecken 19">
              <a:extLst>
                <a:ext uri="{FF2B5EF4-FFF2-40B4-BE49-F238E27FC236}">
                  <a16:creationId xmlns:a16="http://schemas.microsoft.com/office/drawing/2014/main" id="{DC7AE424-F2BF-4F60-AF7F-24067892ED11}"/>
                </a:ext>
              </a:extLst>
            </p:cNvPr>
            <p:cNvSpPr/>
            <p:nvPr/>
          </p:nvSpPr>
          <p:spPr>
            <a:xfrm rot="565327">
              <a:off x="7625661" y="3619474"/>
              <a:ext cx="1941332" cy="1617777"/>
            </a:xfrm>
            <a:prstGeom prst="roundRect">
              <a:avLst>
                <a:gd name="adj" fmla="val 0"/>
              </a:avLst>
            </a:prstGeom>
            <a:noFill/>
            <a:ln w="317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400300"/>
                        <a:gd name="connsiteY0" fmla="*/ 155947 h 935665"/>
                        <a:gd name="connsiteX1" fmla="*/ 155947 w 2400300"/>
                        <a:gd name="connsiteY1" fmla="*/ 0 h 935665"/>
                        <a:gd name="connsiteX2" fmla="*/ 872966 w 2400300"/>
                        <a:gd name="connsiteY2" fmla="*/ 0 h 935665"/>
                        <a:gd name="connsiteX3" fmla="*/ 1569102 w 2400300"/>
                        <a:gd name="connsiteY3" fmla="*/ 0 h 935665"/>
                        <a:gd name="connsiteX4" fmla="*/ 2244353 w 2400300"/>
                        <a:gd name="connsiteY4" fmla="*/ 0 h 935665"/>
                        <a:gd name="connsiteX5" fmla="*/ 2400300 w 2400300"/>
                        <a:gd name="connsiteY5" fmla="*/ 155947 h 935665"/>
                        <a:gd name="connsiteX6" fmla="*/ 2400300 w 2400300"/>
                        <a:gd name="connsiteY6" fmla="*/ 779718 h 935665"/>
                        <a:gd name="connsiteX7" fmla="*/ 2244353 w 2400300"/>
                        <a:gd name="connsiteY7" fmla="*/ 935665 h 935665"/>
                        <a:gd name="connsiteX8" fmla="*/ 1527334 w 2400300"/>
                        <a:gd name="connsiteY8" fmla="*/ 935665 h 935665"/>
                        <a:gd name="connsiteX9" fmla="*/ 893850 w 2400300"/>
                        <a:gd name="connsiteY9" fmla="*/ 935665 h 935665"/>
                        <a:gd name="connsiteX10" fmla="*/ 155947 w 2400300"/>
                        <a:gd name="connsiteY10" fmla="*/ 935665 h 935665"/>
                        <a:gd name="connsiteX11" fmla="*/ 0 w 2400300"/>
                        <a:gd name="connsiteY11" fmla="*/ 779718 h 935665"/>
                        <a:gd name="connsiteX12" fmla="*/ 0 w 2400300"/>
                        <a:gd name="connsiteY12" fmla="*/ 155947 h 9356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400300" h="935665" fill="none" extrusionOk="0">
                          <a:moveTo>
                            <a:pt x="0" y="155947"/>
                          </a:moveTo>
                          <a:cubicBezTo>
                            <a:pt x="-16807" y="72580"/>
                            <a:pt x="58989" y="-7473"/>
                            <a:pt x="155947" y="0"/>
                          </a:cubicBezTo>
                          <a:cubicBezTo>
                            <a:pt x="417137" y="9737"/>
                            <a:pt x="572254" y="10229"/>
                            <a:pt x="872966" y="0"/>
                          </a:cubicBezTo>
                          <a:cubicBezTo>
                            <a:pt x="1173678" y="-10229"/>
                            <a:pt x="1348377" y="288"/>
                            <a:pt x="1569102" y="0"/>
                          </a:cubicBezTo>
                          <a:cubicBezTo>
                            <a:pt x="1789827" y="-288"/>
                            <a:pt x="1945899" y="-2696"/>
                            <a:pt x="2244353" y="0"/>
                          </a:cubicBezTo>
                          <a:cubicBezTo>
                            <a:pt x="2321953" y="351"/>
                            <a:pt x="2407011" y="57722"/>
                            <a:pt x="2400300" y="155947"/>
                          </a:cubicBezTo>
                          <a:cubicBezTo>
                            <a:pt x="2375146" y="362323"/>
                            <a:pt x="2411428" y="634271"/>
                            <a:pt x="2400300" y="779718"/>
                          </a:cubicBezTo>
                          <a:cubicBezTo>
                            <a:pt x="2408936" y="882945"/>
                            <a:pt x="2312325" y="945239"/>
                            <a:pt x="2244353" y="935665"/>
                          </a:cubicBezTo>
                          <a:cubicBezTo>
                            <a:pt x="2010240" y="957930"/>
                            <a:pt x="1749063" y="911065"/>
                            <a:pt x="1527334" y="935665"/>
                          </a:cubicBezTo>
                          <a:cubicBezTo>
                            <a:pt x="1305605" y="960265"/>
                            <a:pt x="1194026" y="916001"/>
                            <a:pt x="893850" y="935665"/>
                          </a:cubicBezTo>
                          <a:cubicBezTo>
                            <a:pt x="593674" y="955329"/>
                            <a:pt x="417958" y="950091"/>
                            <a:pt x="155947" y="935665"/>
                          </a:cubicBezTo>
                          <a:cubicBezTo>
                            <a:pt x="83416" y="940424"/>
                            <a:pt x="5679" y="884975"/>
                            <a:pt x="0" y="779718"/>
                          </a:cubicBezTo>
                          <a:cubicBezTo>
                            <a:pt x="-23633" y="544650"/>
                            <a:pt x="20107" y="372829"/>
                            <a:pt x="0" y="155947"/>
                          </a:cubicBezTo>
                          <a:close/>
                        </a:path>
                        <a:path w="2400300" h="935665" stroke="0" extrusionOk="0">
                          <a:moveTo>
                            <a:pt x="0" y="155947"/>
                          </a:moveTo>
                          <a:cubicBezTo>
                            <a:pt x="-8568" y="64535"/>
                            <a:pt x="58407" y="4284"/>
                            <a:pt x="155947" y="0"/>
                          </a:cubicBezTo>
                          <a:cubicBezTo>
                            <a:pt x="484568" y="24805"/>
                            <a:pt x="641016" y="-5111"/>
                            <a:pt x="893850" y="0"/>
                          </a:cubicBezTo>
                          <a:cubicBezTo>
                            <a:pt x="1146684" y="5111"/>
                            <a:pt x="1413234" y="-13927"/>
                            <a:pt x="1569102" y="0"/>
                          </a:cubicBezTo>
                          <a:cubicBezTo>
                            <a:pt x="1724970" y="13927"/>
                            <a:pt x="2062573" y="9600"/>
                            <a:pt x="2244353" y="0"/>
                          </a:cubicBezTo>
                          <a:cubicBezTo>
                            <a:pt x="2324558" y="-19074"/>
                            <a:pt x="2405225" y="51596"/>
                            <a:pt x="2400300" y="155947"/>
                          </a:cubicBezTo>
                          <a:cubicBezTo>
                            <a:pt x="2370504" y="410462"/>
                            <a:pt x="2414003" y="577761"/>
                            <a:pt x="2400300" y="779718"/>
                          </a:cubicBezTo>
                          <a:cubicBezTo>
                            <a:pt x="2399370" y="856974"/>
                            <a:pt x="2325508" y="942574"/>
                            <a:pt x="2244353" y="935665"/>
                          </a:cubicBezTo>
                          <a:cubicBezTo>
                            <a:pt x="2055952" y="918314"/>
                            <a:pt x="1893236" y="949486"/>
                            <a:pt x="1589986" y="935665"/>
                          </a:cubicBezTo>
                          <a:cubicBezTo>
                            <a:pt x="1286736" y="921844"/>
                            <a:pt x="1228487" y="917929"/>
                            <a:pt x="893850" y="935665"/>
                          </a:cubicBezTo>
                          <a:cubicBezTo>
                            <a:pt x="559213" y="953401"/>
                            <a:pt x="456802" y="956302"/>
                            <a:pt x="155947" y="935665"/>
                          </a:cubicBezTo>
                          <a:cubicBezTo>
                            <a:pt x="76202" y="929359"/>
                            <a:pt x="5672" y="862187"/>
                            <a:pt x="0" y="779718"/>
                          </a:cubicBezTo>
                          <a:cubicBezTo>
                            <a:pt x="20670" y="625605"/>
                            <a:pt x="20165" y="304498"/>
                            <a:pt x="0" y="15594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Keno Marker" panose="02000503000000000000" pitchFamily="2" charset="0"/>
                  <a:ea typeface="Yu Gothic UI Semibold" panose="020B0700000000000000" pitchFamily="34" charset="-128"/>
                  <a:cs typeface="Cavolini" panose="020B0502040204020203" pitchFamily="66" charset="0"/>
                </a:rPr>
                <a:t>Typed Object Model API</a:t>
              </a:r>
            </a:p>
          </p:txBody>
        </p: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1915EC29-84E2-4381-B163-65470A975A91}"/>
              </a:ext>
            </a:extLst>
          </p:cNvPr>
          <p:cNvSpPr txBox="1"/>
          <p:nvPr/>
        </p:nvSpPr>
        <p:spPr>
          <a:xfrm>
            <a:off x="587141" y="618219"/>
            <a:ext cx="5245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err="1">
                <a:highlight>
                  <a:srgbClr val="FFFF00"/>
                </a:highlight>
                <a:latin typeface="Keno Marker" panose="02000503000000000000" pitchFamily="2" charset="0"/>
              </a:rPr>
              <a:t>Highlevel</a:t>
            </a:r>
            <a:r>
              <a:rPr lang="de-DE" sz="3600">
                <a:highlight>
                  <a:srgbClr val="FFFF00"/>
                </a:highlight>
                <a:latin typeface="Keno Marker" panose="02000503000000000000" pitchFamily="2" charset="0"/>
              </a:rPr>
              <a:t> API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851A9FCD-AE86-417A-BA2E-6A17E98972B3}"/>
              </a:ext>
            </a:extLst>
          </p:cNvPr>
          <p:cNvSpPr/>
          <p:nvPr/>
        </p:nvSpPr>
        <p:spPr>
          <a:xfrm>
            <a:off x="6294922" y="419992"/>
            <a:ext cx="5245768" cy="6051151"/>
          </a:xfrm>
          <a:custGeom>
            <a:avLst/>
            <a:gdLst>
              <a:gd name="connsiteX0" fmla="*/ 0 w 5245768"/>
              <a:gd name="connsiteY0" fmla="*/ 874312 h 6051151"/>
              <a:gd name="connsiteX1" fmla="*/ 874312 w 5245768"/>
              <a:gd name="connsiteY1" fmla="*/ 0 h 6051151"/>
              <a:gd name="connsiteX2" fmla="*/ 1643684 w 5245768"/>
              <a:gd name="connsiteY2" fmla="*/ 0 h 6051151"/>
              <a:gd name="connsiteX3" fmla="*/ 2308141 w 5245768"/>
              <a:gd name="connsiteY3" fmla="*/ 0 h 6051151"/>
              <a:gd name="connsiteX4" fmla="*/ 2937627 w 5245768"/>
              <a:gd name="connsiteY4" fmla="*/ 0 h 6051151"/>
              <a:gd name="connsiteX5" fmla="*/ 3672027 w 5245768"/>
              <a:gd name="connsiteY5" fmla="*/ 0 h 6051151"/>
              <a:gd name="connsiteX6" fmla="*/ 4371456 w 5245768"/>
              <a:gd name="connsiteY6" fmla="*/ 0 h 6051151"/>
              <a:gd name="connsiteX7" fmla="*/ 5245768 w 5245768"/>
              <a:gd name="connsiteY7" fmla="*/ 874312 h 6051151"/>
              <a:gd name="connsiteX8" fmla="*/ 5245768 w 5245768"/>
              <a:gd name="connsiteY8" fmla="*/ 1488959 h 6051151"/>
              <a:gd name="connsiteX9" fmla="*/ 5245768 w 5245768"/>
              <a:gd name="connsiteY9" fmla="*/ 1974530 h 6051151"/>
              <a:gd name="connsiteX10" fmla="*/ 5245768 w 5245768"/>
              <a:gd name="connsiteY10" fmla="*/ 2589176 h 6051151"/>
              <a:gd name="connsiteX11" fmla="*/ 5245768 w 5245768"/>
              <a:gd name="connsiteY11" fmla="*/ 3203823 h 6051151"/>
              <a:gd name="connsiteX12" fmla="*/ 5245768 w 5245768"/>
              <a:gd name="connsiteY12" fmla="*/ 3775444 h 6051151"/>
              <a:gd name="connsiteX13" fmla="*/ 5245768 w 5245768"/>
              <a:gd name="connsiteY13" fmla="*/ 4476142 h 6051151"/>
              <a:gd name="connsiteX14" fmla="*/ 5245768 w 5245768"/>
              <a:gd name="connsiteY14" fmla="*/ 5176839 h 6051151"/>
              <a:gd name="connsiteX15" fmla="*/ 4371456 w 5245768"/>
              <a:gd name="connsiteY15" fmla="*/ 6051151 h 6051151"/>
              <a:gd name="connsiteX16" fmla="*/ 3637056 w 5245768"/>
              <a:gd name="connsiteY16" fmla="*/ 6051151 h 6051151"/>
              <a:gd name="connsiteX17" fmla="*/ 2937627 w 5245768"/>
              <a:gd name="connsiteY17" fmla="*/ 6051151 h 6051151"/>
              <a:gd name="connsiteX18" fmla="*/ 2343112 w 5245768"/>
              <a:gd name="connsiteY18" fmla="*/ 6051151 h 6051151"/>
              <a:gd name="connsiteX19" fmla="*/ 1713627 w 5245768"/>
              <a:gd name="connsiteY19" fmla="*/ 6051151 h 6051151"/>
              <a:gd name="connsiteX20" fmla="*/ 874312 w 5245768"/>
              <a:gd name="connsiteY20" fmla="*/ 6051151 h 6051151"/>
              <a:gd name="connsiteX21" fmla="*/ 0 w 5245768"/>
              <a:gd name="connsiteY21" fmla="*/ 5176839 h 6051151"/>
              <a:gd name="connsiteX22" fmla="*/ 0 w 5245768"/>
              <a:gd name="connsiteY22" fmla="*/ 4648243 h 6051151"/>
              <a:gd name="connsiteX23" fmla="*/ 0 w 5245768"/>
              <a:gd name="connsiteY23" fmla="*/ 4162672 h 6051151"/>
              <a:gd name="connsiteX24" fmla="*/ 0 w 5245768"/>
              <a:gd name="connsiteY24" fmla="*/ 3677101 h 6051151"/>
              <a:gd name="connsiteX25" fmla="*/ 0 w 5245768"/>
              <a:gd name="connsiteY25" fmla="*/ 3062454 h 6051151"/>
              <a:gd name="connsiteX26" fmla="*/ 0 w 5245768"/>
              <a:gd name="connsiteY26" fmla="*/ 2533858 h 6051151"/>
              <a:gd name="connsiteX27" fmla="*/ 0 w 5245768"/>
              <a:gd name="connsiteY27" fmla="*/ 1876186 h 6051151"/>
              <a:gd name="connsiteX28" fmla="*/ 0 w 5245768"/>
              <a:gd name="connsiteY28" fmla="*/ 874312 h 6051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245768" h="6051151" extrusionOk="0">
                <a:moveTo>
                  <a:pt x="0" y="874312"/>
                </a:moveTo>
                <a:cubicBezTo>
                  <a:pt x="-22650" y="377472"/>
                  <a:pt x="362619" y="10818"/>
                  <a:pt x="874312" y="0"/>
                </a:cubicBezTo>
                <a:cubicBezTo>
                  <a:pt x="1190512" y="6743"/>
                  <a:pt x="1393413" y="-25029"/>
                  <a:pt x="1643684" y="0"/>
                </a:cubicBezTo>
                <a:cubicBezTo>
                  <a:pt x="1893955" y="25029"/>
                  <a:pt x="2009152" y="16358"/>
                  <a:pt x="2308141" y="0"/>
                </a:cubicBezTo>
                <a:cubicBezTo>
                  <a:pt x="2607130" y="-16358"/>
                  <a:pt x="2737276" y="10538"/>
                  <a:pt x="2937627" y="0"/>
                </a:cubicBezTo>
                <a:cubicBezTo>
                  <a:pt x="3137978" y="-10538"/>
                  <a:pt x="3500832" y="-22333"/>
                  <a:pt x="3672027" y="0"/>
                </a:cubicBezTo>
                <a:cubicBezTo>
                  <a:pt x="3843222" y="22333"/>
                  <a:pt x="4032958" y="10513"/>
                  <a:pt x="4371456" y="0"/>
                </a:cubicBezTo>
                <a:cubicBezTo>
                  <a:pt x="4912407" y="-94520"/>
                  <a:pt x="5178355" y="450685"/>
                  <a:pt x="5245768" y="874312"/>
                </a:cubicBezTo>
                <a:cubicBezTo>
                  <a:pt x="5259929" y="1021613"/>
                  <a:pt x="5220567" y="1360122"/>
                  <a:pt x="5245768" y="1488959"/>
                </a:cubicBezTo>
                <a:cubicBezTo>
                  <a:pt x="5270969" y="1617796"/>
                  <a:pt x="5231787" y="1778100"/>
                  <a:pt x="5245768" y="1974530"/>
                </a:cubicBezTo>
                <a:cubicBezTo>
                  <a:pt x="5259749" y="2170960"/>
                  <a:pt x="5248900" y="2424728"/>
                  <a:pt x="5245768" y="2589176"/>
                </a:cubicBezTo>
                <a:cubicBezTo>
                  <a:pt x="5242636" y="2753624"/>
                  <a:pt x="5220447" y="3066028"/>
                  <a:pt x="5245768" y="3203823"/>
                </a:cubicBezTo>
                <a:cubicBezTo>
                  <a:pt x="5271089" y="3341618"/>
                  <a:pt x="5249122" y="3605870"/>
                  <a:pt x="5245768" y="3775444"/>
                </a:cubicBezTo>
                <a:cubicBezTo>
                  <a:pt x="5242414" y="3945018"/>
                  <a:pt x="5276791" y="4274907"/>
                  <a:pt x="5245768" y="4476142"/>
                </a:cubicBezTo>
                <a:cubicBezTo>
                  <a:pt x="5214745" y="4677377"/>
                  <a:pt x="5253380" y="4849791"/>
                  <a:pt x="5245768" y="5176839"/>
                </a:cubicBezTo>
                <a:cubicBezTo>
                  <a:pt x="5147097" y="5675911"/>
                  <a:pt x="4790817" y="6007332"/>
                  <a:pt x="4371456" y="6051151"/>
                </a:cubicBezTo>
                <a:cubicBezTo>
                  <a:pt x="4004411" y="6061142"/>
                  <a:pt x="3853021" y="6054191"/>
                  <a:pt x="3637056" y="6051151"/>
                </a:cubicBezTo>
                <a:cubicBezTo>
                  <a:pt x="3421091" y="6048111"/>
                  <a:pt x="3232526" y="6039336"/>
                  <a:pt x="2937627" y="6051151"/>
                </a:cubicBezTo>
                <a:cubicBezTo>
                  <a:pt x="2642728" y="6062966"/>
                  <a:pt x="2567758" y="6062804"/>
                  <a:pt x="2343112" y="6051151"/>
                </a:cubicBezTo>
                <a:cubicBezTo>
                  <a:pt x="2118467" y="6039498"/>
                  <a:pt x="2004475" y="6062579"/>
                  <a:pt x="1713627" y="6051151"/>
                </a:cubicBezTo>
                <a:cubicBezTo>
                  <a:pt x="1422780" y="6039723"/>
                  <a:pt x="1047645" y="6060266"/>
                  <a:pt x="874312" y="6051151"/>
                </a:cubicBezTo>
                <a:cubicBezTo>
                  <a:pt x="418729" y="6045377"/>
                  <a:pt x="11674" y="5770566"/>
                  <a:pt x="0" y="5176839"/>
                </a:cubicBezTo>
                <a:cubicBezTo>
                  <a:pt x="-8253" y="4976695"/>
                  <a:pt x="7812" y="4891810"/>
                  <a:pt x="0" y="4648243"/>
                </a:cubicBezTo>
                <a:cubicBezTo>
                  <a:pt x="-7812" y="4404676"/>
                  <a:pt x="-14156" y="4267029"/>
                  <a:pt x="0" y="4162672"/>
                </a:cubicBezTo>
                <a:cubicBezTo>
                  <a:pt x="14156" y="4058315"/>
                  <a:pt x="20343" y="3914782"/>
                  <a:pt x="0" y="3677101"/>
                </a:cubicBezTo>
                <a:cubicBezTo>
                  <a:pt x="-20343" y="3439420"/>
                  <a:pt x="13498" y="3353034"/>
                  <a:pt x="0" y="3062454"/>
                </a:cubicBezTo>
                <a:cubicBezTo>
                  <a:pt x="-13498" y="2771874"/>
                  <a:pt x="11841" y="2779260"/>
                  <a:pt x="0" y="2533858"/>
                </a:cubicBezTo>
                <a:cubicBezTo>
                  <a:pt x="-11841" y="2288456"/>
                  <a:pt x="12765" y="2037525"/>
                  <a:pt x="0" y="1876186"/>
                </a:cubicBezTo>
                <a:cubicBezTo>
                  <a:pt x="-12765" y="1714847"/>
                  <a:pt x="-34108" y="1145053"/>
                  <a:pt x="0" y="874312"/>
                </a:cubicBezTo>
                <a:close/>
              </a:path>
            </a:pathLst>
          </a:custGeom>
          <a:noFill/>
          <a:ln w="5715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>
              <a:solidFill>
                <a:schemeClr val="tx1">
                  <a:lumMod val="75000"/>
                  <a:lumOff val="25000"/>
                </a:schemeClr>
              </a:solidFill>
              <a:latin typeface="Keno Marker" panose="02000503000000000000" pitchFamily="2" charset="0"/>
              <a:ea typeface="Yu Gothic UI Semibold" panose="020B0700000000000000" pitchFamily="34" charset="-128"/>
              <a:cs typeface="Cavolini" panose="020B0502040204020203" pitchFamily="66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D94FF50-2707-4FC5-82E6-821D73778F62}"/>
              </a:ext>
            </a:extLst>
          </p:cNvPr>
          <p:cNvSpPr txBox="1"/>
          <p:nvPr/>
        </p:nvSpPr>
        <p:spPr>
          <a:xfrm>
            <a:off x="6294922" y="618219"/>
            <a:ext cx="5245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err="1">
                <a:highlight>
                  <a:srgbClr val="FFFF00"/>
                </a:highlight>
                <a:latin typeface="Keno Marker" panose="02000503000000000000" pitchFamily="2" charset="0"/>
              </a:rPr>
              <a:t>Lowlevel</a:t>
            </a:r>
            <a:r>
              <a:rPr lang="de-DE" sz="3600">
                <a:highlight>
                  <a:srgbClr val="FFFF00"/>
                </a:highlight>
                <a:latin typeface="Keno Marker" panose="02000503000000000000" pitchFamily="2" charset="0"/>
              </a:rPr>
              <a:t> API</a:t>
            </a: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533446F-566A-4A3E-8F68-6104F8124E97}"/>
              </a:ext>
            </a:extLst>
          </p:cNvPr>
          <p:cNvGrpSpPr/>
          <p:nvPr/>
        </p:nvGrpSpPr>
        <p:grpSpPr>
          <a:xfrm>
            <a:off x="9225313" y="3011714"/>
            <a:ext cx="2118524" cy="1760463"/>
            <a:chOff x="2052630" y="1274811"/>
            <a:chExt cx="2164268" cy="1798476"/>
          </a:xfrm>
        </p:grpSpPr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0C2AD8CC-C817-4B69-BCA1-FB69829CB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2630" y="1274811"/>
              <a:ext cx="2164268" cy="179847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noFill/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27" name="Rechteck: abgerundete Ecken 26">
              <a:extLst>
                <a:ext uri="{FF2B5EF4-FFF2-40B4-BE49-F238E27FC236}">
                  <a16:creationId xmlns:a16="http://schemas.microsoft.com/office/drawing/2014/main" id="{F6E7C468-1CBA-4B67-8EA7-EC0B7B9F996F}"/>
                </a:ext>
              </a:extLst>
            </p:cNvPr>
            <p:cNvSpPr/>
            <p:nvPr/>
          </p:nvSpPr>
          <p:spPr>
            <a:xfrm rot="21268949">
              <a:off x="2182509" y="1361170"/>
              <a:ext cx="1904508" cy="1587090"/>
            </a:xfrm>
            <a:prstGeom prst="roundRect">
              <a:avLst>
                <a:gd name="adj" fmla="val 0"/>
              </a:avLst>
            </a:prstGeom>
            <a:noFill/>
            <a:ln w="317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400300"/>
                        <a:gd name="connsiteY0" fmla="*/ 155947 h 935665"/>
                        <a:gd name="connsiteX1" fmla="*/ 155947 w 2400300"/>
                        <a:gd name="connsiteY1" fmla="*/ 0 h 935665"/>
                        <a:gd name="connsiteX2" fmla="*/ 872966 w 2400300"/>
                        <a:gd name="connsiteY2" fmla="*/ 0 h 935665"/>
                        <a:gd name="connsiteX3" fmla="*/ 1569102 w 2400300"/>
                        <a:gd name="connsiteY3" fmla="*/ 0 h 935665"/>
                        <a:gd name="connsiteX4" fmla="*/ 2244353 w 2400300"/>
                        <a:gd name="connsiteY4" fmla="*/ 0 h 935665"/>
                        <a:gd name="connsiteX5" fmla="*/ 2400300 w 2400300"/>
                        <a:gd name="connsiteY5" fmla="*/ 155947 h 935665"/>
                        <a:gd name="connsiteX6" fmla="*/ 2400300 w 2400300"/>
                        <a:gd name="connsiteY6" fmla="*/ 779718 h 935665"/>
                        <a:gd name="connsiteX7" fmla="*/ 2244353 w 2400300"/>
                        <a:gd name="connsiteY7" fmla="*/ 935665 h 935665"/>
                        <a:gd name="connsiteX8" fmla="*/ 1527334 w 2400300"/>
                        <a:gd name="connsiteY8" fmla="*/ 935665 h 935665"/>
                        <a:gd name="connsiteX9" fmla="*/ 893850 w 2400300"/>
                        <a:gd name="connsiteY9" fmla="*/ 935665 h 935665"/>
                        <a:gd name="connsiteX10" fmla="*/ 155947 w 2400300"/>
                        <a:gd name="connsiteY10" fmla="*/ 935665 h 935665"/>
                        <a:gd name="connsiteX11" fmla="*/ 0 w 2400300"/>
                        <a:gd name="connsiteY11" fmla="*/ 779718 h 935665"/>
                        <a:gd name="connsiteX12" fmla="*/ 0 w 2400300"/>
                        <a:gd name="connsiteY12" fmla="*/ 155947 h 9356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400300" h="935665" fill="none" extrusionOk="0">
                          <a:moveTo>
                            <a:pt x="0" y="155947"/>
                          </a:moveTo>
                          <a:cubicBezTo>
                            <a:pt x="-16807" y="72580"/>
                            <a:pt x="58989" y="-7473"/>
                            <a:pt x="155947" y="0"/>
                          </a:cubicBezTo>
                          <a:cubicBezTo>
                            <a:pt x="417137" y="9737"/>
                            <a:pt x="572254" y="10229"/>
                            <a:pt x="872966" y="0"/>
                          </a:cubicBezTo>
                          <a:cubicBezTo>
                            <a:pt x="1173678" y="-10229"/>
                            <a:pt x="1348377" y="288"/>
                            <a:pt x="1569102" y="0"/>
                          </a:cubicBezTo>
                          <a:cubicBezTo>
                            <a:pt x="1789827" y="-288"/>
                            <a:pt x="1945899" y="-2696"/>
                            <a:pt x="2244353" y="0"/>
                          </a:cubicBezTo>
                          <a:cubicBezTo>
                            <a:pt x="2321953" y="351"/>
                            <a:pt x="2407011" y="57722"/>
                            <a:pt x="2400300" y="155947"/>
                          </a:cubicBezTo>
                          <a:cubicBezTo>
                            <a:pt x="2375146" y="362323"/>
                            <a:pt x="2411428" y="634271"/>
                            <a:pt x="2400300" y="779718"/>
                          </a:cubicBezTo>
                          <a:cubicBezTo>
                            <a:pt x="2408936" y="882945"/>
                            <a:pt x="2312325" y="945239"/>
                            <a:pt x="2244353" y="935665"/>
                          </a:cubicBezTo>
                          <a:cubicBezTo>
                            <a:pt x="2010240" y="957930"/>
                            <a:pt x="1749063" y="911065"/>
                            <a:pt x="1527334" y="935665"/>
                          </a:cubicBezTo>
                          <a:cubicBezTo>
                            <a:pt x="1305605" y="960265"/>
                            <a:pt x="1194026" y="916001"/>
                            <a:pt x="893850" y="935665"/>
                          </a:cubicBezTo>
                          <a:cubicBezTo>
                            <a:pt x="593674" y="955329"/>
                            <a:pt x="417958" y="950091"/>
                            <a:pt x="155947" y="935665"/>
                          </a:cubicBezTo>
                          <a:cubicBezTo>
                            <a:pt x="83416" y="940424"/>
                            <a:pt x="5679" y="884975"/>
                            <a:pt x="0" y="779718"/>
                          </a:cubicBezTo>
                          <a:cubicBezTo>
                            <a:pt x="-23633" y="544650"/>
                            <a:pt x="20107" y="372829"/>
                            <a:pt x="0" y="155947"/>
                          </a:cubicBezTo>
                          <a:close/>
                        </a:path>
                        <a:path w="2400300" h="935665" stroke="0" extrusionOk="0">
                          <a:moveTo>
                            <a:pt x="0" y="155947"/>
                          </a:moveTo>
                          <a:cubicBezTo>
                            <a:pt x="-8568" y="64535"/>
                            <a:pt x="58407" y="4284"/>
                            <a:pt x="155947" y="0"/>
                          </a:cubicBezTo>
                          <a:cubicBezTo>
                            <a:pt x="484568" y="24805"/>
                            <a:pt x="641016" y="-5111"/>
                            <a:pt x="893850" y="0"/>
                          </a:cubicBezTo>
                          <a:cubicBezTo>
                            <a:pt x="1146684" y="5111"/>
                            <a:pt x="1413234" y="-13927"/>
                            <a:pt x="1569102" y="0"/>
                          </a:cubicBezTo>
                          <a:cubicBezTo>
                            <a:pt x="1724970" y="13927"/>
                            <a:pt x="2062573" y="9600"/>
                            <a:pt x="2244353" y="0"/>
                          </a:cubicBezTo>
                          <a:cubicBezTo>
                            <a:pt x="2324558" y="-19074"/>
                            <a:pt x="2405225" y="51596"/>
                            <a:pt x="2400300" y="155947"/>
                          </a:cubicBezTo>
                          <a:cubicBezTo>
                            <a:pt x="2370504" y="410462"/>
                            <a:pt x="2414003" y="577761"/>
                            <a:pt x="2400300" y="779718"/>
                          </a:cubicBezTo>
                          <a:cubicBezTo>
                            <a:pt x="2399370" y="856974"/>
                            <a:pt x="2325508" y="942574"/>
                            <a:pt x="2244353" y="935665"/>
                          </a:cubicBezTo>
                          <a:cubicBezTo>
                            <a:pt x="2055952" y="918314"/>
                            <a:pt x="1893236" y="949486"/>
                            <a:pt x="1589986" y="935665"/>
                          </a:cubicBezTo>
                          <a:cubicBezTo>
                            <a:pt x="1286736" y="921844"/>
                            <a:pt x="1228487" y="917929"/>
                            <a:pt x="893850" y="935665"/>
                          </a:cubicBezTo>
                          <a:cubicBezTo>
                            <a:pt x="559213" y="953401"/>
                            <a:pt x="456802" y="956302"/>
                            <a:pt x="155947" y="935665"/>
                          </a:cubicBezTo>
                          <a:cubicBezTo>
                            <a:pt x="76202" y="929359"/>
                            <a:pt x="5672" y="862187"/>
                            <a:pt x="0" y="779718"/>
                          </a:cubicBezTo>
                          <a:cubicBezTo>
                            <a:pt x="20670" y="625605"/>
                            <a:pt x="20165" y="304498"/>
                            <a:pt x="0" y="15594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Keno Marker" panose="02000503000000000000" pitchFamily="2" charset="0"/>
                  <a:ea typeface="Yu Gothic UI Semibold" panose="020B0700000000000000" pitchFamily="34" charset="-128"/>
                  <a:cs typeface="Cavolini" panose="020B0502040204020203" pitchFamily="66" charset="0"/>
                </a:rPr>
                <a:t>Font Metrics API</a:t>
              </a:r>
              <a:endParaRPr lang="de-DE" sz="2400">
                <a:solidFill>
                  <a:schemeClr val="tx1">
                    <a:lumMod val="85000"/>
                    <a:lumOff val="15000"/>
                  </a:schemeClr>
                </a:solidFill>
                <a:latin typeface="Keno Marker" panose="02000503000000000000" pitchFamily="2" charset="0"/>
                <a:ea typeface="Yu Gothic UI Semibold" panose="020B0700000000000000" pitchFamily="34" charset="-128"/>
                <a:cs typeface="Cavolini" panose="020B0502040204020203" pitchFamily="66" charset="0"/>
              </a:endParaRP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F5A664F-2FB6-4A26-B4BC-F5A605109B54}"/>
              </a:ext>
            </a:extLst>
          </p:cNvPr>
          <p:cNvGrpSpPr/>
          <p:nvPr/>
        </p:nvGrpSpPr>
        <p:grpSpPr>
          <a:xfrm>
            <a:off x="7829466" y="4599990"/>
            <a:ext cx="2112555" cy="1760463"/>
            <a:chOff x="4747963" y="3532414"/>
            <a:chExt cx="2158171" cy="1798476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4D120E58-6D86-4D11-95BB-7CD1D24A9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47963" y="3532414"/>
              <a:ext cx="2158171" cy="179847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noFill/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0F274EDF-4938-4379-9B66-334E3E24EB81}"/>
                </a:ext>
              </a:extLst>
            </p:cNvPr>
            <p:cNvSpPr/>
            <p:nvPr/>
          </p:nvSpPr>
          <p:spPr>
            <a:xfrm>
              <a:off x="4836624" y="3573657"/>
              <a:ext cx="1983275" cy="1652730"/>
            </a:xfrm>
            <a:prstGeom prst="roundRect">
              <a:avLst>
                <a:gd name="adj" fmla="val 0"/>
              </a:avLst>
            </a:prstGeom>
            <a:noFill/>
            <a:ln w="317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400300"/>
                        <a:gd name="connsiteY0" fmla="*/ 155947 h 935665"/>
                        <a:gd name="connsiteX1" fmla="*/ 155947 w 2400300"/>
                        <a:gd name="connsiteY1" fmla="*/ 0 h 935665"/>
                        <a:gd name="connsiteX2" fmla="*/ 872966 w 2400300"/>
                        <a:gd name="connsiteY2" fmla="*/ 0 h 935665"/>
                        <a:gd name="connsiteX3" fmla="*/ 1569102 w 2400300"/>
                        <a:gd name="connsiteY3" fmla="*/ 0 h 935665"/>
                        <a:gd name="connsiteX4" fmla="*/ 2244353 w 2400300"/>
                        <a:gd name="connsiteY4" fmla="*/ 0 h 935665"/>
                        <a:gd name="connsiteX5" fmla="*/ 2400300 w 2400300"/>
                        <a:gd name="connsiteY5" fmla="*/ 155947 h 935665"/>
                        <a:gd name="connsiteX6" fmla="*/ 2400300 w 2400300"/>
                        <a:gd name="connsiteY6" fmla="*/ 779718 h 935665"/>
                        <a:gd name="connsiteX7" fmla="*/ 2244353 w 2400300"/>
                        <a:gd name="connsiteY7" fmla="*/ 935665 h 935665"/>
                        <a:gd name="connsiteX8" fmla="*/ 1527334 w 2400300"/>
                        <a:gd name="connsiteY8" fmla="*/ 935665 h 935665"/>
                        <a:gd name="connsiteX9" fmla="*/ 893850 w 2400300"/>
                        <a:gd name="connsiteY9" fmla="*/ 935665 h 935665"/>
                        <a:gd name="connsiteX10" fmla="*/ 155947 w 2400300"/>
                        <a:gd name="connsiteY10" fmla="*/ 935665 h 935665"/>
                        <a:gd name="connsiteX11" fmla="*/ 0 w 2400300"/>
                        <a:gd name="connsiteY11" fmla="*/ 779718 h 935665"/>
                        <a:gd name="connsiteX12" fmla="*/ 0 w 2400300"/>
                        <a:gd name="connsiteY12" fmla="*/ 155947 h 9356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400300" h="935665" fill="none" extrusionOk="0">
                          <a:moveTo>
                            <a:pt x="0" y="155947"/>
                          </a:moveTo>
                          <a:cubicBezTo>
                            <a:pt x="-16807" y="72580"/>
                            <a:pt x="58989" y="-7473"/>
                            <a:pt x="155947" y="0"/>
                          </a:cubicBezTo>
                          <a:cubicBezTo>
                            <a:pt x="417137" y="9737"/>
                            <a:pt x="572254" y="10229"/>
                            <a:pt x="872966" y="0"/>
                          </a:cubicBezTo>
                          <a:cubicBezTo>
                            <a:pt x="1173678" y="-10229"/>
                            <a:pt x="1348377" y="288"/>
                            <a:pt x="1569102" y="0"/>
                          </a:cubicBezTo>
                          <a:cubicBezTo>
                            <a:pt x="1789827" y="-288"/>
                            <a:pt x="1945899" y="-2696"/>
                            <a:pt x="2244353" y="0"/>
                          </a:cubicBezTo>
                          <a:cubicBezTo>
                            <a:pt x="2321953" y="351"/>
                            <a:pt x="2407011" y="57722"/>
                            <a:pt x="2400300" y="155947"/>
                          </a:cubicBezTo>
                          <a:cubicBezTo>
                            <a:pt x="2375146" y="362323"/>
                            <a:pt x="2411428" y="634271"/>
                            <a:pt x="2400300" y="779718"/>
                          </a:cubicBezTo>
                          <a:cubicBezTo>
                            <a:pt x="2408936" y="882945"/>
                            <a:pt x="2312325" y="945239"/>
                            <a:pt x="2244353" y="935665"/>
                          </a:cubicBezTo>
                          <a:cubicBezTo>
                            <a:pt x="2010240" y="957930"/>
                            <a:pt x="1749063" y="911065"/>
                            <a:pt x="1527334" y="935665"/>
                          </a:cubicBezTo>
                          <a:cubicBezTo>
                            <a:pt x="1305605" y="960265"/>
                            <a:pt x="1194026" y="916001"/>
                            <a:pt x="893850" y="935665"/>
                          </a:cubicBezTo>
                          <a:cubicBezTo>
                            <a:pt x="593674" y="955329"/>
                            <a:pt x="417958" y="950091"/>
                            <a:pt x="155947" y="935665"/>
                          </a:cubicBezTo>
                          <a:cubicBezTo>
                            <a:pt x="83416" y="940424"/>
                            <a:pt x="5679" y="884975"/>
                            <a:pt x="0" y="779718"/>
                          </a:cubicBezTo>
                          <a:cubicBezTo>
                            <a:pt x="-23633" y="544650"/>
                            <a:pt x="20107" y="372829"/>
                            <a:pt x="0" y="155947"/>
                          </a:cubicBezTo>
                          <a:close/>
                        </a:path>
                        <a:path w="2400300" h="935665" stroke="0" extrusionOk="0">
                          <a:moveTo>
                            <a:pt x="0" y="155947"/>
                          </a:moveTo>
                          <a:cubicBezTo>
                            <a:pt x="-8568" y="64535"/>
                            <a:pt x="58407" y="4284"/>
                            <a:pt x="155947" y="0"/>
                          </a:cubicBezTo>
                          <a:cubicBezTo>
                            <a:pt x="484568" y="24805"/>
                            <a:pt x="641016" y="-5111"/>
                            <a:pt x="893850" y="0"/>
                          </a:cubicBezTo>
                          <a:cubicBezTo>
                            <a:pt x="1146684" y="5111"/>
                            <a:pt x="1413234" y="-13927"/>
                            <a:pt x="1569102" y="0"/>
                          </a:cubicBezTo>
                          <a:cubicBezTo>
                            <a:pt x="1724970" y="13927"/>
                            <a:pt x="2062573" y="9600"/>
                            <a:pt x="2244353" y="0"/>
                          </a:cubicBezTo>
                          <a:cubicBezTo>
                            <a:pt x="2324558" y="-19074"/>
                            <a:pt x="2405225" y="51596"/>
                            <a:pt x="2400300" y="155947"/>
                          </a:cubicBezTo>
                          <a:cubicBezTo>
                            <a:pt x="2370504" y="410462"/>
                            <a:pt x="2414003" y="577761"/>
                            <a:pt x="2400300" y="779718"/>
                          </a:cubicBezTo>
                          <a:cubicBezTo>
                            <a:pt x="2399370" y="856974"/>
                            <a:pt x="2325508" y="942574"/>
                            <a:pt x="2244353" y="935665"/>
                          </a:cubicBezTo>
                          <a:cubicBezTo>
                            <a:pt x="2055952" y="918314"/>
                            <a:pt x="1893236" y="949486"/>
                            <a:pt x="1589986" y="935665"/>
                          </a:cubicBezTo>
                          <a:cubicBezTo>
                            <a:pt x="1286736" y="921844"/>
                            <a:pt x="1228487" y="917929"/>
                            <a:pt x="893850" y="935665"/>
                          </a:cubicBezTo>
                          <a:cubicBezTo>
                            <a:pt x="559213" y="953401"/>
                            <a:pt x="456802" y="956302"/>
                            <a:pt x="155947" y="935665"/>
                          </a:cubicBezTo>
                          <a:cubicBezTo>
                            <a:pt x="76202" y="929359"/>
                            <a:pt x="5672" y="862187"/>
                            <a:pt x="0" y="779718"/>
                          </a:cubicBezTo>
                          <a:cubicBezTo>
                            <a:pt x="20670" y="625605"/>
                            <a:pt x="20165" y="304498"/>
                            <a:pt x="0" y="15594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Keno Marker" panose="02000503000000000000" pitchFamily="2" charset="0"/>
                  <a:ea typeface="Yu Gothic UI Semibold" panose="020B0700000000000000" pitchFamily="34" charset="-128"/>
                  <a:cs typeface="Cavolini" panose="020B0502040204020203" pitchFamily="66" charset="0"/>
                </a:rPr>
                <a:t>Worklets</a:t>
              </a:r>
              <a:endParaRPr lang="de-DE" sz="2400">
                <a:solidFill>
                  <a:schemeClr val="tx1">
                    <a:lumMod val="85000"/>
                    <a:lumOff val="15000"/>
                  </a:schemeClr>
                </a:solidFill>
                <a:latin typeface="Keno Marker" panose="02000503000000000000" pitchFamily="2" charset="0"/>
                <a:ea typeface="Yu Gothic UI Semibold" panose="020B0700000000000000" pitchFamily="34" charset="-128"/>
                <a:cs typeface="Cavolini" panose="020B0502040204020203" pitchFamily="66" charset="0"/>
              </a:endParaRP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724275AC-7255-449E-B860-D72DEA0CCB0A}"/>
              </a:ext>
            </a:extLst>
          </p:cNvPr>
          <p:cNvGrpSpPr/>
          <p:nvPr/>
        </p:nvGrpSpPr>
        <p:grpSpPr>
          <a:xfrm>
            <a:off x="6466130" y="2969681"/>
            <a:ext cx="2112555" cy="1760463"/>
            <a:chOff x="4747963" y="1274811"/>
            <a:chExt cx="2158171" cy="1798476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11527981-159C-422C-B564-B82530012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47963" y="1274811"/>
              <a:ext cx="2158171" cy="179847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noFill/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21359999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EA48CE52-55C6-4B01-92B9-468E480D6CBA}"/>
                </a:ext>
              </a:extLst>
            </p:cNvPr>
            <p:cNvSpPr/>
            <p:nvPr/>
          </p:nvSpPr>
          <p:spPr>
            <a:xfrm rot="232951">
              <a:off x="4803905" y="1293493"/>
              <a:ext cx="2066932" cy="1722443"/>
            </a:xfrm>
            <a:prstGeom prst="roundRect">
              <a:avLst>
                <a:gd name="adj" fmla="val 0"/>
              </a:avLst>
            </a:prstGeom>
            <a:noFill/>
            <a:ln w="317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400300"/>
                        <a:gd name="connsiteY0" fmla="*/ 155947 h 935665"/>
                        <a:gd name="connsiteX1" fmla="*/ 155947 w 2400300"/>
                        <a:gd name="connsiteY1" fmla="*/ 0 h 935665"/>
                        <a:gd name="connsiteX2" fmla="*/ 872966 w 2400300"/>
                        <a:gd name="connsiteY2" fmla="*/ 0 h 935665"/>
                        <a:gd name="connsiteX3" fmla="*/ 1569102 w 2400300"/>
                        <a:gd name="connsiteY3" fmla="*/ 0 h 935665"/>
                        <a:gd name="connsiteX4" fmla="*/ 2244353 w 2400300"/>
                        <a:gd name="connsiteY4" fmla="*/ 0 h 935665"/>
                        <a:gd name="connsiteX5" fmla="*/ 2400300 w 2400300"/>
                        <a:gd name="connsiteY5" fmla="*/ 155947 h 935665"/>
                        <a:gd name="connsiteX6" fmla="*/ 2400300 w 2400300"/>
                        <a:gd name="connsiteY6" fmla="*/ 779718 h 935665"/>
                        <a:gd name="connsiteX7" fmla="*/ 2244353 w 2400300"/>
                        <a:gd name="connsiteY7" fmla="*/ 935665 h 935665"/>
                        <a:gd name="connsiteX8" fmla="*/ 1527334 w 2400300"/>
                        <a:gd name="connsiteY8" fmla="*/ 935665 h 935665"/>
                        <a:gd name="connsiteX9" fmla="*/ 893850 w 2400300"/>
                        <a:gd name="connsiteY9" fmla="*/ 935665 h 935665"/>
                        <a:gd name="connsiteX10" fmla="*/ 155947 w 2400300"/>
                        <a:gd name="connsiteY10" fmla="*/ 935665 h 935665"/>
                        <a:gd name="connsiteX11" fmla="*/ 0 w 2400300"/>
                        <a:gd name="connsiteY11" fmla="*/ 779718 h 935665"/>
                        <a:gd name="connsiteX12" fmla="*/ 0 w 2400300"/>
                        <a:gd name="connsiteY12" fmla="*/ 155947 h 9356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400300" h="935665" fill="none" extrusionOk="0">
                          <a:moveTo>
                            <a:pt x="0" y="155947"/>
                          </a:moveTo>
                          <a:cubicBezTo>
                            <a:pt x="-16807" y="72580"/>
                            <a:pt x="58989" y="-7473"/>
                            <a:pt x="155947" y="0"/>
                          </a:cubicBezTo>
                          <a:cubicBezTo>
                            <a:pt x="417137" y="9737"/>
                            <a:pt x="572254" y="10229"/>
                            <a:pt x="872966" y="0"/>
                          </a:cubicBezTo>
                          <a:cubicBezTo>
                            <a:pt x="1173678" y="-10229"/>
                            <a:pt x="1348377" y="288"/>
                            <a:pt x="1569102" y="0"/>
                          </a:cubicBezTo>
                          <a:cubicBezTo>
                            <a:pt x="1789827" y="-288"/>
                            <a:pt x="1945899" y="-2696"/>
                            <a:pt x="2244353" y="0"/>
                          </a:cubicBezTo>
                          <a:cubicBezTo>
                            <a:pt x="2321953" y="351"/>
                            <a:pt x="2407011" y="57722"/>
                            <a:pt x="2400300" y="155947"/>
                          </a:cubicBezTo>
                          <a:cubicBezTo>
                            <a:pt x="2375146" y="362323"/>
                            <a:pt x="2411428" y="634271"/>
                            <a:pt x="2400300" y="779718"/>
                          </a:cubicBezTo>
                          <a:cubicBezTo>
                            <a:pt x="2408936" y="882945"/>
                            <a:pt x="2312325" y="945239"/>
                            <a:pt x="2244353" y="935665"/>
                          </a:cubicBezTo>
                          <a:cubicBezTo>
                            <a:pt x="2010240" y="957930"/>
                            <a:pt x="1749063" y="911065"/>
                            <a:pt x="1527334" y="935665"/>
                          </a:cubicBezTo>
                          <a:cubicBezTo>
                            <a:pt x="1305605" y="960265"/>
                            <a:pt x="1194026" y="916001"/>
                            <a:pt x="893850" y="935665"/>
                          </a:cubicBezTo>
                          <a:cubicBezTo>
                            <a:pt x="593674" y="955329"/>
                            <a:pt x="417958" y="950091"/>
                            <a:pt x="155947" y="935665"/>
                          </a:cubicBezTo>
                          <a:cubicBezTo>
                            <a:pt x="83416" y="940424"/>
                            <a:pt x="5679" y="884975"/>
                            <a:pt x="0" y="779718"/>
                          </a:cubicBezTo>
                          <a:cubicBezTo>
                            <a:pt x="-23633" y="544650"/>
                            <a:pt x="20107" y="372829"/>
                            <a:pt x="0" y="155947"/>
                          </a:cubicBezTo>
                          <a:close/>
                        </a:path>
                        <a:path w="2400300" h="935665" stroke="0" extrusionOk="0">
                          <a:moveTo>
                            <a:pt x="0" y="155947"/>
                          </a:moveTo>
                          <a:cubicBezTo>
                            <a:pt x="-8568" y="64535"/>
                            <a:pt x="58407" y="4284"/>
                            <a:pt x="155947" y="0"/>
                          </a:cubicBezTo>
                          <a:cubicBezTo>
                            <a:pt x="484568" y="24805"/>
                            <a:pt x="641016" y="-5111"/>
                            <a:pt x="893850" y="0"/>
                          </a:cubicBezTo>
                          <a:cubicBezTo>
                            <a:pt x="1146684" y="5111"/>
                            <a:pt x="1413234" y="-13927"/>
                            <a:pt x="1569102" y="0"/>
                          </a:cubicBezTo>
                          <a:cubicBezTo>
                            <a:pt x="1724970" y="13927"/>
                            <a:pt x="2062573" y="9600"/>
                            <a:pt x="2244353" y="0"/>
                          </a:cubicBezTo>
                          <a:cubicBezTo>
                            <a:pt x="2324558" y="-19074"/>
                            <a:pt x="2405225" y="51596"/>
                            <a:pt x="2400300" y="155947"/>
                          </a:cubicBezTo>
                          <a:cubicBezTo>
                            <a:pt x="2370504" y="410462"/>
                            <a:pt x="2414003" y="577761"/>
                            <a:pt x="2400300" y="779718"/>
                          </a:cubicBezTo>
                          <a:cubicBezTo>
                            <a:pt x="2399370" y="856974"/>
                            <a:pt x="2325508" y="942574"/>
                            <a:pt x="2244353" y="935665"/>
                          </a:cubicBezTo>
                          <a:cubicBezTo>
                            <a:pt x="2055952" y="918314"/>
                            <a:pt x="1893236" y="949486"/>
                            <a:pt x="1589986" y="935665"/>
                          </a:cubicBezTo>
                          <a:cubicBezTo>
                            <a:pt x="1286736" y="921844"/>
                            <a:pt x="1228487" y="917929"/>
                            <a:pt x="893850" y="935665"/>
                          </a:cubicBezTo>
                          <a:cubicBezTo>
                            <a:pt x="559213" y="953401"/>
                            <a:pt x="456802" y="956302"/>
                            <a:pt x="155947" y="935665"/>
                          </a:cubicBezTo>
                          <a:cubicBezTo>
                            <a:pt x="76202" y="929359"/>
                            <a:pt x="5672" y="862187"/>
                            <a:pt x="0" y="779718"/>
                          </a:cubicBezTo>
                          <a:cubicBezTo>
                            <a:pt x="20670" y="625605"/>
                            <a:pt x="20165" y="304498"/>
                            <a:pt x="0" y="15594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Keno Marker" panose="02000503000000000000" pitchFamily="2" charset="0"/>
                  <a:ea typeface="Yu Gothic UI Semibold" panose="020B0700000000000000" pitchFamily="34" charset="-128"/>
                  <a:cs typeface="Cavolini" panose="020B0502040204020203" pitchFamily="66" charset="0"/>
                </a:rPr>
                <a:t>Custom Properties &amp; Values API</a:t>
              </a:r>
              <a:endParaRPr lang="de-DE" sz="2400">
                <a:solidFill>
                  <a:schemeClr val="tx1">
                    <a:lumMod val="85000"/>
                    <a:lumOff val="15000"/>
                  </a:schemeClr>
                </a:solidFill>
                <a:latin typeface="Keno Marker" panose="02000503000000000000" pitchFamily="2" charset="0"/>
                <a:ea typeface="Yu Gothic UI Semibold" panose="020B0700000000000000" pitchFamily="34" charset="-128"/>
                <a:cs typeface="Cavolini" panose="020B0502040204020203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86808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 animBg="1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Boden enthält.&#10;&#10;Automatisch generierte Beschreibung">
            <a:extLst>
              <a:ext uri="{FF2B5EF4-FFF2-40B4-BE49-F238E27FC236}">
                <a16:creationId xmlns:a16="http://schemas.microsoft.com/office/drawing/2014/main" id="{92E1109A-120B-4349-9ADD-38CDFECA1E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985"/>
          <a:stretch/>
        </p:blipFill>
        <p:spPr>
          <a:xfrm>
            <a:off x="-1" y="-26336"/>
            <a:ext cx="12192001" cy="688433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AACC1F1-4143-4448-A65A-BB0C98A640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9352" y="3605160"/>
            <a:ext cx="9315495" cy="2670279"/>
          </a:xfrm>
          <a:prstGeom prst="rect">
            <a:avLst/>
          </a:prstGeom>
        </p:spPr>
      </p:pic>
      <p:pic>
        <p:nvPicPr>
          <p:cNvPr id="253" name="Grafik 252">
            <a:extLst>
              <a:ext uri="{FF2B5EF4-FFF2-40B4-BE49-F238E27FC236}">
                <a16:creationId xmlns:a16="http://schemas.microsoft.com/office/drawing/2014/main" id="{BDAC5837-0210-4BBE-9F44-0F2F88DCC7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1421" y="783107"/>
            <a:ext cx="2688569" cy="2645893"/>
          </a:xfrm>
          <a:prstGeom prst="rect">
            <a:avLst/>
          </a:prstGeom>
        </p:spPr>
      </p:pic>
      <p:pic>
        <p:nvPicPr>
          <p:cNvPr id="252" name="Grafik 251">
            <a:extLst>
              <a:ext uri="{FF2B5EF4-FFF2-40B4-BE49-F238E27FC236}">
                <a16:creationId xmlns:a16="http://schemas.microsoft.com/office/drawing/2014/main" id="{1C1D4AE3-33E5-42A5-BB07-2FCB4C7AB2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4646" y="759188"/>
            <a:ext cx="2688569" cy="2645893"/>
          </a:xfrm>
          <a:prstGeom prst="rect">
            <a:avLst/>
          </a:prstGeom>
        </p:spPr>
      </p:pic>
      <p:pic>
        <p:nvPicPr>
          <p:cNvPr id="251" name="Grafik 250">
            <a:extLst>
              <a:ext uri="{FF2B5EF4-FFF2-40B4-BE49-F238E27FC236}">
                <a16:creationId xmlns:a16="http://schemas.microsoft.com/office/drawing/2014/main" id="{DDDEF24D-FF9D-4AA4-BB73-F037E7D1E3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5519" y="745823"/>
            <a:ext cx="2688569" cy="264589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9F89E5D-65AD-49EE-B951-6E82A75967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5415" y="772553"/>
            <a:ext cx="2688569" cy="2645893"/>
          </a:xfrm>
          <a:prstGeom prst="rect">
            <a:avLst/>
          </a:prstGeom>
        </p:spPr>
      </p:pic>
      <p:sp>
        <p:nvSpPr>
          <p:cNvPr id="176" name="Titel 4">
            <a:extLst>
              <a:ext uri="{FF2B5EF4-FFF2-40B4-BE49-F238E27FC236}">
                <a16:creationId xmlns:a16="http://schemas.microsoft.com/office/drawing/2014/main" id="{594283BE-9C98-4668-8557-3C88D823890D}"/>
              </a:ext>
            </a:extLst>
          </p:cNvPr>
          <p:cNvSpPr txBox="1">
            <a:spLocks/>
          </p:cNvSpPr>
          <p:nvPr/>
        </p:nvSpPr>
        <p:spPr>
          <a:xfrm>
            <a:off x="4742819" y="4601402"/>
            <a:ext cx="2687918" cy="77121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4400" b="1">
                <a:solidFill>
                  <a:srgbClr val="FF6C2F"/>
                </a:solidFill>
                <a:latin typeface="the unseen" pitchFamily="2" charset="0"/>
              </a:rPr>
              <a:t>Frontend</a:t>
            </a:r>
          </a:p>
        </p:txBody>
      </p:sp>
      <p:sp>
        <p:nvSpPr>
          <p:cNvPr id="177" name="Titel 4">
            <a:extLst>
              <a:ext uri="{FF2B5EF4-FFF2-40B4-BE49-F238E27FC236}">
                <a16:creationId xmlns:a16="http://schemas.microsoft.com/office/drawing/2014/main" id="{CB4FA230-F266-43D4-A589-E18A0C3FE3C7}"/>
              </a:ext>
            </a:extLst>
          </p:cNvPr>
          <p:cNvSpPr txBox="1">
            <a:spLocks/>
          </p:cNvSpPr>
          <p:nvPr/>
        </p:nvSpPr>
        <p:spPr>
          <a:xfrm>
            <a:off x="1831924" y="1442758"/>
            <a:ext cx="1738076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0070C0"/>
                </a:solidFill>
                <a:latin typeface="the unseen" pitchFamily="2" charset="0"/>
              </a:rPr>
              <a:t>Service</a:t>
            </a:r>
          </a:p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0070C0"/>
                </a:solidFill>
                <a:latin typeface="the unseen" pitchFamily="2" charset="0"/>
              </a:rPr>
              <a:t>1</a:t>
            </a:r>
          </a:p>
        </p:txBody>
      </p:sp>
      <p:sp>
        <p:nvSpPr>
          <p:cNvPr id="178" name="Titel 4">
            <a:extLst>
              <a:ext uri="{FF2B5EF4-FFF2-40B4-BE49-F238E27FC236}">
                <a16:creationId xmlns:a16="http://schemas.microsoft.com/office/drawing/2014/main" id="{1776E3A8-26F4-4546-97B7-3CA280159188}"/>
              </a:ext>
            </a:extLst>
          </p:cNvPr>
          <p:cNvSpPr txBox="1">
            <a:spLocks/>
          </p:cNvSpPr>
          <p:nvPr>
            <p:custDataLst>
              <p:custData r:id="rId1"/>
            </p:custDataLst>
          </p:nvPr>
        </p:nvSpPr>
        <p:spPr>
          <a:xfrm>
            <a:off x="4042606" y="1452767"/>
            <a:ext cx="1738076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0070C0"/>
                </a:solidFill>
                <a:latin typeface="the unseen" pitchFamily="2" charset="0"/>
              </a:rPr>
              <a:t>Service</a:t>
            </a:r>
          </a:p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0070C0"/>
                </a:solidFill>
                <a:latin typeface="the unseen" pitchFamily="2" charset="0"/>
              </a:rPr>
              <a:t>2</a:t>
            </a:r>
          </a:p>
        </p:txBody>
      </p:sp>
      <p:sp>
        <p:nvSpPr>
          <p:cNvPr id="179" name="Titel 4">
            <a:extLst>
              <a:ext uri="{FF2B5EF4-FFF2-40B4-BE49-F238E27FC236}">
                <a16:creationId xmlns:a16="http://schemas.microsoft.com/office/drawing/2014/main" id="{FB659D98-DE9A-4DBA-9BB8-43AD5E442C66}"/>
              </a:ext>
            </a:extLst>
          </p:cNvPr>
          <p:cNvSpPr txBox="1">
            <a:spLocks/>
          </p:cNvSpPr>
          <p:nvPr/>
        </p:nvSpPr>
        <p:spPr>
          <a:xfrm>
            <a:off x="6253348" y="1494057"/>
            <a:ext cx="1738076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0070C0"/>
                </a:solidFill>
                <a:latin typeface="the unseen" pitchFamily="2" charset="0"/>
              </a:rPr>
              <a:t>Service</a:t>
            </a:r>
          </a:p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0070C0"/>
                </a:solidFill>
                <a:latin typeface="the unseen" pitchFamily="2" charset="0"/>
              </a:rPr>
              <a:t>3</a:t>
            </a:r>
          </a:p>
        </p:txBody>
      </p:sp>
      <p:sp>
        <p:nvSpPr>
          <p:cNvPr id="180" name="Titel 4">
            <a:extLst>
              <a:ext uri="{FF2B5EF4-FFF2-40B4-BE49-F238E27FC236}">
                <a16:creationId xmlns:a16="http://schemas.microsoft.com/office/drawing/2014/main" id="{3D2D6F88-2F31-44A6-A057-D608E05318A6}"/>
              </a:ext>
            </a:extLst>
          </p:cNvPr>
          <p:cNvSpPr txBox="1">
            <a:spLocks/>
          </p:cNvSpPr>
          <p:nvPr/>
        </p:nvSpPr>
        <p:spPr>
          <a:xfrm>
            <a:off x="8514629" y="1430881"/>
            <a:ext cx="1738076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0070C0"/>
                </a:solidFill>
                <a:latin typeface="the unseen" pitchFamily="2" charset="0"/>
              </a:rPr>
              <a:t>Service</a:t>
            </a:r>
          </a:p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0070C0"/>
                </a:solidFill>
                <a:latin typeface="the unseen" pitchFamily="2" charset="0"/>
              </a:rPr>
              <a:t>4</a:t>
            </a:r>
          </a:p>
        </p:txBody>
      </p:sp>
      <p:pic>
        <p:nvPicPr>
          <p:cNvPr id="233" name="Grafik 232">
            <a:extLst>
              <a:ext uri="{FF2B5EF4-FFF2-40B4-BE49-F238E27FC236}">
                <a16:creationId xmlns:a16="http://schemas.microsoft.com/office/drawing/2014/main" id="{E7A4D661-1AD3-4569-BC41-2D77FB5A24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0005" y="3160239"/>
            <a:ext cx="9851990" cy="66452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611AFFF-7684-4B73-A4AE-5E2C193135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3279074">
            <a:off x="9203714" y="545203"/>
            <a:ext cx="1707028" cy="1572904"/>
          </a:xfrm>
          <a:prstGeom prst="rect">
            <a:avLst/>
          </a:prstGeom>
        </p:spPr>
      </p:pic>
      <p:sp>
        <p:nvSpPr>
          <p:cNvPr id="189" name="Titel 4">
            <a:extLst>
              <a:ext uri="{FF2B5EF4-FFF2-40B4-BE49-F238E27FC236}">
                <a16:creationId xmlns:a16="http://schemas.microsoft.com/office/drawing/2014/main" id="{73FE525A-2AAF-4DC9-971B-9AAC39F2F6AE}"/>
              </a:ext>
            </a:extLst>
          </p:cNvPr>
          <p:cNvSpPr txBox="1">
            <a:spLocks/>
          </p:cNvSpPr>
          <p:nvPr>
            <p:custDataLst>
              <p:custData r:id="rId2"/>
            </p:custDataLst>
          </p:nvPr>
        </p:nvSpPr>
        <p:spPr>
          <a:xfrm>
            <a:off x="9075174" y="-136266"/>
            <a:ext cx="2943843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2800" b="1" err="1">
                <a:solidFill>
                  <a:srgbClr val="E9F463"/>
                </a:solidFill>
                <a:latin typeface="the unseen" pitchFamily="2" charset="0"/>
              </a:rPr>
              <a:t>MicroServices</a:t>
            </a:r>
            <a:endParaRPr lang="de-DE" sz="2800" b="1">
              <a:solidFill>
                <a:srgbClr val="E9F463"/>
              </a:solidFill>
              <a:latin typeface="the unseen" pitchFamily="2" charset="0"/>
            </a:endParaRPr>
          </a:p>
        </p:txBody>
      </p:sp>
      <p:pic>
        <p:nvPicPr>
          <p:cNvPr id="338" name="Grafik 337">
            <a:extLst>
              <a:ext uri="{FF2B5EF4-FFF2-40B4-BE49-F238E27FC236}">
                <a16:creationId xmlns:a16="http://schemas.microsoft.com/office/drawing/2014/main" id="{A1EF13FD-1719-48EA-8CF7-E58E06B300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9352" y="773060"/>
            <a:ext cx="9315495" cy="2670279"/>
          </a:xfrm>
          <a:prstGeom prst="rect">
            <a:avLst/>
          </a:prstGeom>
        </p:spPr>
      </p:pic>
      <p:sp>
        <p:nvSpPr>
          <p:cNvPr id="339" name="Titel 4">
            <a:extLst>
              <a:ext uri="{FF2B5EF4-FFF2-40B4-BE49-F238E27FC236}">
                <a16:creationId xmlns:a16="http://schemas.microsoft.com/office/drawing/2014/main" id="{EBC4560D-44D0-4375-812D-322F8B9BF3C9}"/>
              </a:ext>
            </a:extLst>
          </p:cNvPr>
          <p:cNvSpPr txBox="1">
            <a:spLocks/>
          </p:cNvSpPr>
          <p:nvPr/>
        </p:nvSpPr>
        <p:spPr>
          <a:xfrm>
            <a:off x="4742819" y="1781277"/>
            <a:ext cx="2687918" cy="77121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4400" b="1">
                <a:solidFill>
                  <a:srgbClr val="0070C0"/>
                </a:solidFill>
                <a:latin typeface="the unseen" pitchFamily="2" charset="0"/>
              </a:rPr>
              <a:t>Backend</a:t>
            </a:r>
          </a:p>
        </p:txBody>
      </p:sp>
    </p:spTree>
    <p:extLst>
      <p:ext uri="{BB962C8B-B14F-4D97-AF65-F5344CB8AC3E}">
        <p14:creationId xmlns:p14="http://schemas.microsoft.com/office/powerpoint/2010/main" val="295384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/>
      <p:bldP spid="178" grpId="0"/>
      <p:bldP spid="179" grpId="0"/>
      <p:bldP spid="180" grpId="0"/>
      <p:bldP spid="189" grpId="0"/>
      <p:bldP spid="33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9191385-1A3B-41E3-8C36-2452000F2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471" y="0"/>
            <a:ext cx="9969057" cy="6858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2C23959-3115-4BB7-A050-21E1F5DCA533}"/>
              </a:ext>
            </a:extLst>
          </p:cNvPr>
          <p:cNvSpPr txBox="1"/>
          <p:nvPr/>
        </p:nvSpPr>
        <p:spPr>
          <a:xfrm>
            <a:off x="149088" y="183082"/>
            <a:ext cx="26260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>
                <a:hlinkClick r:id="rId3"/>
              </a:rPr>
              <a:t>IsHoudiniReadyYet.com</a:t>
            </a:r>
            <a:endParaRPr lang="de-DE" sz="1600"/>
          </a:p>
        </p:txBody>
      </p:sp>
    </p:spTree>
    <p:extLst>
      <p:ext uri="{BB962C8B-B14F-4D97-AF65-F5344CB8AC3E}">
        <p14:creationId xmlns:p14="http://schemas.microsoft.com/office/powerpoint/2010/main" val="2816112525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8102A9-9A71-4548-B41E-62F9AFCA5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Worklets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3AB191-67A3-4781-8F1D-07D34E8B8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/>
              <a:t>Hintergrund</a:t>
            </a:r>
          </a:p>
          <a:p>
            <a:pPr lvl="1"/>
            <a:r>
              <a:rPr lang="de-DE"/>
              <a:t>Logik in Form einer JavaScript Klasse</a:t>
            </a:r>
          </a:p>
          <a:p>
            <a:pPr lvl="1"/>
            <a:r>
              <a:rPr lang="en-US" err="1"/>
              <a:t>Wird</a:t>
            </a:r>
            <a:r>
              <a:rPr lang="en-US"/>
              <a:t> </a:t>
            </a:r>
            <a:r>
              <a:rPr lang="en-US" err="1"/>
              <a:t>im</a:t>
            </a:r>
            <a:r>
              <a:rPr lang="en-US"/>
              <a:t> Browser </a:t>
            </a:r>
            <a:r>
              <a:rPr lang="en-US" err="1"/>
              <a:t>registriert</a:t>
            </a:r>
            <a:r>
              <a:rPr lang="en-US"/>
              <a:t> und </a:t>
            </a:r>
            <a:r>
              <a:rPr lang="en-US" err="1"/>
              <a:t>läuft</a:t>
            </a:r>
            <a:r>
              <a:rPr lang="en-US"/>
              <a:t> in </a:t>
            </a:r>
            <a:r>
              <a:rPr lang="en-US" err="1"/>
              <a:t>seinem</a:t>
            </a:r>
            <a:r>
              <a:rPr lang="en-US"/>
              <a:t> </a:t>
            </a:r>
            <a:r>
              <a:rPr lang="en-US" err="1"/>
              <a:t>eigenen</a:t>
            </a:r>
            <a:r>
              <a:rPr lang="en-US"/>
              <a:t> </a:t>
            </a:r>
            <a:r>
              <a:rPr lang="en-US" err="1"/>
              <a:t>Kontext</a:t>
            </a:r>
            <a:endParaRPr lang="en-US"/>
          </a:p>
          <a:p>
            <a:pPr lvl="1"/>
            <a:r>
              <a:rPr lang="en-US" err="1"/>
              <a:t>Läuft</a:t>
            </a:r>
            <a:r>
              <a:rPr lang="en-US"/>
              <a:t> </a:t>
            </a:r>
            <a:r>
              <a:rPr lang="en-US" err="1"/>
              <a:t>nur</a:t>
            </a:r>
            <a:r>
              <a:rPr lang="en-US"/>
              <a:t> auf </a:t>
            </a:r>
            <a:r>
              <a:rPr lang="en-US" err="1"/>
              <a:t>lokalem</a:t>
            </a:r>
            <a:r>
              <a:rPr lang="en-US"/>
              <a:t> Server </a:t>
            </a:r>
            <a:r>
              <a:rPr lang="en-US" err="1"/>
              <a:t>oder</a:t>
            </a:r>
            <a:r>
              <a:rPr lang="en-US"/>
              <a:t> </a:t>
            </a:r>
            <a:r>
              <a:rPr lang="en-US" err="1"/>
              <a:t>über</a:t>
            </a:r>
            <a:r>
              <a:rPr lang="en-US"/>
              <a:t> HTTPS in </a:t>
            </a:r>
            <a:r>
              <a:rPr lang="en-US" err="1"/>
              <a:t>Produktion</a:t>
            </a:r>
            <a:endParaRPr lang="en-US"/>
          </a:p>
          <a:p>
            <a:pPr lvl="1"/>
            <a:r>
              <a:rPr lang="de-DE"/>
              <a:t>Fremde </a:t>
            </a:r>
            <a:r>
              <a:rPr lang="de-DE" err="1"/>
              <a:t>Worklets</a:t>
            </a:r>
            <a:r>
              <a:rPr lang="de-DE"/>
              <a:t> entweder als Package lokal installieren oder über ein CDN verlinken</a:t>
            </a:r>
          </a:p>
          <a:p>
            <a:pPr lvl="1"/>
            <a:r>
              <a:rPr lang="de-DE"/>
              <a:t>Weitere Infos </a:t>
            </a:r>
            <a:r>
              <a:rPr lang="de-DE">
                <a:hlinkClick r:id="rId2"/>
              </a:rPr>
              <a:t>hier</a:t>
            </a:r>
            <a:endParaRPr lang="de-DE"/>
          </a:p>
          <a:p>
            <a:pPr lvl="1"/>
            <a:endParaRPr lang="de-DE"/>
          </a:p>
          <a:p>
            <a:endParaRPr lang="de-DE"/>
          </a:p>
          <a:p>
            <a:pPr lvl="1"/>
            <a:endParaRPr lang="de-DE"/>
          </a:p>
          <a:p>
            <a:pPr lvl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7027148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8102A9-9A71-4548-B41E-62F9AFCA5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CSS Paint API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3AB191-67A3-4781-8F1D-07D34E8B8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Hintergrund</a:t>
            </a:r>
          </a:p>
          <a:p>
            <a:pPr lvl="1"/>
            <a:r>
              <a:rPr lang="de-DE"/>
              <a:t>Mit eigener Logik in den Rendering-Prozess eingreifen</a:t>
            </a:r>
          </a:p>
          <a:p>
            <a:pPr lvl="1"/>
            <a:r>
              <a:rPr lang="en-US" err="1"/>
              <a:t>Rendern</a:t>
            </a:r>
            <a:r>
              <a:rPr lang="en-US"/>
              <a:t> von </a:t>
            </a:r>
            <a:r>
              <a:rPr lang="en-US">
                <a:highlight>
                  <a:srgbClr val="FFFF00"/>
                </a:highlight>
                <a:latin typeface="Consolas" panose="020B0609020204030204" pitchFamily="49" charset="0"/>
              </a:rPr>
              <a:t>background</a:t>
            </a:r>
            <a:r>
              <a:rPr lang="en-US"/>
              <a:t>, </a:t>
            </a:r>
            <a:r>
              <a:rPr lang="en-US">
                <a:highlight>
                  <a:srgbClr val="FFFF00"/>
                </a:highlight>
                <a:latin typeface="Consolas" panose="020B0609020204030204" pitchFamily="49" charset="0"/>
              </a:rPr>
              <a:t>background-image</a:t>
            </a:r>
            <a:r>
              <a:rPr lang="en-US">
                <a:highlight>
                  <a:srgbClr val="FFFF00"/>
                </a:highlight>
              </a:rPr>
              <a:t>,</a:t>
            </a:r>
            <a:r>
              <a:rPr lang="en-US"/>
              <a:t> </a:t>
            </a:r>
            <a:r>
              <a:rPr lang="en-US">
                <a:highlight>
                  <a:srgbClr val="FFFF00"/>
                </a:highlight>
                <a:latin typeface="Consolas" panose="020B0609020204030204" pitchFamily="49" charset="0"/>
              </a:rPr>
              <a:t>border-image</a:t>
            </a:r>
            <a:r>
              <a:rPr lang="en-US"/>
              <a:t>, </a:t>
            </a:r>
            <a:r>
              <a:rPr lang="en-US">
                <a:highlight>
                  <a:srgbClr val="FFFF00"/>
                </a:highlight>
                <a:latin typeface="Consolas" panose="020B0609020204030204" pitchFamily="49" charset="0"/>
              </a:rPr>
              <a:t>mask-image</a:t>
            </a:r>
            <a:endParaRPr lang="de-DE"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lvl="1"/>
            <a:r>
              <a:rPr lang="de-DE"/>
              <a:t>Zur Manipulation steht ein </a:t>
            </a:r>
            <a:r>
              <a:rPr lang="de-DE" err="1"/>
              <a:t>Subset</a:t>
            </a:r>
            <a:r>
              <a:rPr lang="de-DE"/>
              <a:t> der Canvas API zu Verfügung</a:t>
            </a:r>
          </a:p>
          <a:p>
            <a:r>
              <a:rPr lang="de-DE"/>
              <a:t>W3C Status</a:t>
            </a:r>
          </a:p>
          <a:p>
            <a:pPr lvl="1"/>
            <a:r>
              <a:rPr lang="de-DE"/>
              <a:t>Status: </a:t>
            </a:r>
            <a:r>
              <a:rPr lang="de-DE" err="1">
                <a:hlinkClick r:id="rId2"/>
              </a:rPr>
              <a:t>Candidate</a:t>
            </a:r>
            <a:r>
              <a:rPr lang="de-DE">
                <a:hlinkClick r:id="rId2"/>
              </a:rPr>
              <a:t> </a:t>
            </a:r>
            <a:r>
              <a:rPr lang="de-DE" err="1">
                <a:hlinkClick r:id="rId2"/>
              </a:rPr>
              <a:t>Recommendation</a:t>
            </a:r>
            <a:endParaRPr lang="de-DE"/>
          </a:p>
          <a:p>
            <a:pPr lvl="1"/>
            <a:endParaRPr lang="de-DE"/>
          </a:p>
          <a:p>
            <a:endParaRPr lang="de-DE"/>
          </a:p>
          <a:p>
            <a:pPr lvl="1"/>
            <a:endParaRPr lang="de-DE"/>
          </a:p>
          <a:p>
            <a:pPr lvl="1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B10CAFB-B936-430C-8412-85CF5FBABD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1304"/>
          <a:stretch/>
        </p:blipFill>
        <p:spPr>
          <a:xfrm>
            <a:off x="838200" y="4977657"/>
            <a:ext cx="7460974" cy="147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14324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D9893F36-1790-4606-966F-27F0A11EB214}"/>
              </a:ext>
            </a:extLst>
          </p:cNvPr>
          <p:cNvSpPr txBox="1"/>
          <p:nvPr/>
        </p:nvSpPr>
        <p:spPr>
          <a:xfrm>
            <a:off x="3419627" y="2531203"/>
            <a:ext cx="5352747" cy="2657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de-DE" sz="16600">
                <a:solidFill>
                  <a:srgbClr val="002060"/>
                </a:solidFill>
                <a:latin typeface="Keno Marker" panose="02000503000000000000" pitchFamily="2" charset="0"/>
              </a:rPr>
              <a:t>DEMO</a:t>
            </a:r>
          </a:p>
          <a:p>
            <a:pPr algn="ctr">
              <a:lnSpc>
                <a:spcPts val="10000"/>
              </a:lnSpc>
            </a:pPr>
            <a:r>
              <a:rPr lang="de-DE" sz="13800">
                <a:solidFill>
                  <a:srgbClr val="002060"/>
                </a:solidFill>
                <a:latin typeface="Keno Four" panose="02000503000000000000" pitchFamily="2" charset="0"/>
              </a:rPr>
              <a:t>Paint API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60A7C64-530E-45D9-8BC8-8E6A4FA4A42A}"/>
              </a:ext>
            </a:extLst>
          </p:cNvPr>
          <p:cNvSpPr/>
          <p:nvPr/>
        </p:nvSpPr>
        <p:spPr>
          <a:xfrm>
            <a:off x="2126775" y="1138257"/>
            <a:ext cx="7938450" cy="4581487"/>
          </a:xfrm>
          <a:custGeom>
            <a:avLst/>
            <a:gdLst>
              <a:gd name="connsiteX0" fmla="*/ 0 w 7938450"/>
              <a:gd name="connsiteY0" fmla="*/ 0 h 4581487"/>
              <a:gd name="connsiteX1" fmla="*/ 487648 w 7938450"/>
              <a:gd name="connsiteY1" fmla="*/ 0 h 4581487"/>
              <a:gd name="connsiteX2" fmla="*/ 816526 w 7938450"/>
              <a:gd name="connsiteY2" fmla="*/ 0 h 4581487"/>
              <a:gd name="connsiteX3" fmla="*/ 1542327 w 7938450"/>
              <a:gd name="connsiteY3" fmla="*/ 0 h 4581487"/>
              <a:gd name="connsiteX4" fmla="*/ 2029975 w 7938450"/>
              <a:gd name="connsiteY4" fmla="*/ 0 h 4581487"/>
              <a:gd name="connsiteX5" fmla="*/ 2517623 w 7938450"/>
              <a:gd name="connsiteY5" fmla="*/ 0 h 4581487"/>
              <a:gd name="connsiteX6" fmla="*/ 3243424 w 7938450"/>
              <a:gd name="connsiteY6" fmla="*/ 0 h 4581487"/>
              <a:gd name="connsiteX7" fmla="*/ 3651687 w 7938450"/>
              <a:gd name="connsiteY7" fmla="*/ 0 h 4581487"/>
              <a:gd name="connsiteX8" fmla="*/ 4377488 w 7938450"/>
              <a:gd name="connsiteY8" fmla="*/ 0 h 4581487"/>
              <a:gd name="connsiteX9" fmla="*/ 5103289 w 7938450"/>
              <a:gd name="connsiteY9" fmla="*/ 0 h 4581487"/>
              <a:gd name="connsiteX10" fmla="*/ 5670321 w 7938450"/>
              <a:gd name="connsiteY10" fmla="*/ 0 h 4581487"/>
              <a:gd name="connsiteX11" fmla="*/ 6396123 w 7938450"/>
              <a:gd name="connsiteY11" fmla="*/ 0 h 4581487"/>
              <a:gd name="connsiteX12" fmla="*/ 6883770 w 7938450"/>
              <a:gd name="connsiteY12" fmla="*/ 0 h 4581487"/>
              <a:gd name="connsiteX13" fmla="*/ 7371418 w 7938450"/>
              <a:gd name="connsiteY13" fmla="*/ 0 h 4581487"/>
              <a:gd name="connsiteX14" fmla="*/ 7938450 w 7938450"/>
              <a:gd name="connsiteY14" fmla="*/ 0 h 4581487"/>
              <a:gd name="connsiteX15" fmla="*/ 7938450 w 7938450"/>
              <a:gd name="connsiteY15" fmla="*/ 526871 h 4581487"/>
              <a:gd name="connsiteX16" fmla="*/ 7938450 w 7938450"/>
              <a:gd name="connsiteY16" fmla="*/ 1099557 h 4581487"/>
              <a:gd name="connsiteX17" fmla="*/ 7938450 w 7938450"/>
              <a:gd name="connsiteY17" fmla="*/ 1718058 h 4581487"/>
              <a:gd name="connsiteX18" fmla="*/ 7938450 w 7938450"/>
              <a:gd name="connsiteY18" fmla="*/ 2336558 h 4581487"/>
              <a:gd name="connsiteX19" fmla="*/ 7938450 w 7938450"/>
              <a:gd name="connsiteY19" fmla="*/ 2955059 h 4581487"/>
              <a:gd name="connsiteX20" fmla="*/ 7938450 w 7938450"/>
              <a:gd name="connsiteY20" fmla="*/ 3390300 h 4581487"/>
              <a:gd name="connsiteX21" fmla="*/ 7938450 w 7938450"/>
              <a:gd name="connsiteY21" fmla="*/ 3871357 h 4581487"/>
              <a:gd name="connsiteX22" fmla="*/ 7938450 w 7938450"/>
              <a:gd name="connsiteY22" fmla="*/ 4581487 h 4581487"/>
              <a:gd name="connsiteX23" fmla="*/ 7450802 w 7938450"/>
              <a:gd name="connsiteY23" fmla="*/ 4581487 h 4581487"/>
              <a:gd name="connsiteX24" fmla="*/ 6883770 w 7938450"/>
              <a:gd name="connsiteY24" fmla="*/ 4581487 h 4581487"/>
              <a:gd name="connsiteX25" fmla="*/ 6554892 w 7938450"/>
              <a:gd name="connsiteY25" fmla="*/ 4581487 h 4581487"/>
              <a:gd name="connsiteX26" fmla="*/ 6226013 w 7938450"/>
              <a:gd name="connsiteY26" fmla="*/ 4581487 h 4581487"/>
              <a:gd name="connsiteX27" fmla="*/ 5658981 w 7938450"/>
              <a:gd name="connsiteY27" fmla="*/ 4581487 h 4581487"/>
              <a:gd name="connsiteX28" fmla="*/ 5250718 w 7938450"/>
              <a:gd name="connsiteY28" fmla="*/ 4581487 h 4581487"/>
              <a:gd name="connsiteX29" fmla="*/ 4604301 w 7938450"/>
              <a:gd name="connsiteY29" fmla="*/ 4581487 h 4581487"/>
              <a:gd name="connsiteX30" fmla="*/ 4196038 w 7938450"/>
              <a:gd name="connsiteY30" fmla="*/ 4581487 h 4581487"/>
              <a:gd name="connsiteX31" fmla="*/ 3549621 w 7938450"/>
              <a:gd name="connsiteY31" fmla="*/ 4581487 h 4581487"/>
              <a:gd name="connsiteX32" fmla="*/ 3220743 w 7938450"/>
              <a:gd name="connsiteY32" fmla="*/ 4581487 h 4581487"/>
              <a:gd name="connsiteX33" fmla="*/ 2574326 w 7938450"/>
              <a:gd name="connsiteY33" fmla="*/ 4581487 h 4581487"/>
              <a:gd name="connsiteX34" fmla="*/ 2166063 w 7938450"/>
              <a:gd name="connsiteY34" fmla="*/ 4581487 h 4581487"/>
              <a:gd name="connsiteX35" fmla="*/ 1837184 w 7938450"/>
              <a:gd name="connsiteY35" fmla="*/ 4581487 h 4581487"/>
              <a:gd name="connsiteX36" fmla="*/ 1428921 w 7938450"/>
              <a:gd name="connsiteY36" fmla="*/ 4581487 h 4581487"/>
              <a:gd name="connsiteX37" fmla="*/ 782504 w 7938450"/>
              <a:gd name="connsiteY37" fmla="*/ 4581487 h 4581487"/>
              <a:gd name="connsiteX38" fmla="*/ 0 w 7938450"/>
              <a:gd name="connsiteY38" fmla="*/ 4581487 h 4581487"/>
              <a:gd name="connsiteX39" fmla="*/ 0 w 7938450"/>
              <a:gd name="connsiteY39" fmla="*/ 4146246 h 4581487"/>
              <a:gd name="connsiteX40" fmla="*/ 0 w 7938450"/>
              <a:gd name="connsiteY40" fmla="*/ 3711004 h 4581487"/>
              <a:gd name="connsiteX41" fmla="*/ 0 w 7938450"/>
              <a:gd name="connsiteY41" fmla="*/ 3092504 h 4581487"/>
              <a:gd name="connsiteX42" fmla="*/ 0 w 7938450"/>
              <a:gd name="connsiteY42" fmla="*/ 2657262 h 4581487"/>
              <a:gd name="connsiteX43" fmla="*/ 0 w 7938450"/>
              <a:gd name="connsiteY43" fmla="*/ 2084577 h 4581487"/>
              <a:gd name="connsiteX44" fmla="*/ 0 w 7938450"/>
              <a:gd name="connsiteY44" fmla="*/ 1603520 h 4581487"/>
              <a:gd name="connsiteX45" fmla="*/ 0 w 7938450"/>
              <a:gd name="connsiteY45" fmla="*/ 1030835 h 4581487"/>
              <a:gd name="connsiteX46" fmla="*/ 0 w 7938450"/>
              <a:gd name="connsiteY46" fmla="*/ 0 h 4581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7938450" h="4581487" extrusionOk="0">
                <a:moveTo>
                  <a:pt x="0" y="0"/>
                </a:moveTo>
                <a:cubicBezTo>
                  <a:pt x="239003" y="-50161"/>
                  <a:pt x="270121" y="43631"/>
                  <a:pt x="487648" y="0"/>
                </a:cubicBezTo>
                <a:cubicBezTo>
                  <a:pt x="705175" y="-43631"/>
                  <a:pt x="743830" y="33265"/>
                  <a:pt x="816526" y="0"/>
                </a:cubicBezTo>
                <a:cubicBezTo>
                  <a:pt x="889222" y="-33265"/>
                  <a:pt x="1391229" y="40760"/>
                  <a:pt x="1542327" y="0"/>
                </a:cubicBezTo>
                <a:cubicBezTo>
                  <a:pt x="1693425" y="-40760"/>
                  <a:pt x="1872392" y="39581"/>
                  <a:pt x="2029975" y="0"/>
                </a:cubicBezTo>
                <a:cubicBezTo>
                  <a:pt x="2187558" y="-39581"/>
                  <a:pt x="2363132" y="6160"/>
                  <a:pt x="2517623" y="0"/>
                </a:cubicBezTo>
                <a:cubicBezTo>
                  <a:pt x="2672114" y="-6160"/>
                  <a:pt x="2964145" y="80406"/>
                  <a:pt x="3243424" y="0"/>
                </a:cubicBezTo>
                <a:cubicBezTo>
                  <a:pt x="3522703" y="-80406"/>
                  <a:pt x="3513214" y="7750"/>
                  <a:pt x="3651687" y="0"/>
                </a:cubicBezTo>
                <a:cubicBezTo>
                  <a:pt x="3790160" y="-7750"/>
                  <a:pt x="4051654" y="1092"/>
                  <a:pt x="4377488" y="0"/>
                </a:cubicBezTo>
                <a:cubicBezTo>
                  <a:pt x="4703322" y="-1092"/>
                  <a:pt x="4910740" y="85687"/>
                  <a:pt x="5103289" y="0"/>
                </a:cubicBezTo>
                <a:cubicBezTo>
                  <a:pt x="5295838" y="-85687"/>
                  <a:pt x="5475414" y="17462"/>
                  <a:pt x="5670321" y="0"/>
                </a:cubicBezTo>
                <a:cubicBezTo>
                  <a:pt x="5865228" y="-17462"/>
                  <a:pt x="6138853" y="55205"/>
                  <a:pt x="6396123" y="0"/>
                </a:cubicBezTo>
                <a:cubicBezTo>
                  <a:pt x="6653393" y="-55205"/>
                  <a:pt x="6782268" y="39046"/>
                  <a:pt x="6883770" y="0"/>
                </a:cubicBezTo>
                <a:cubicBezTo>
                  <a:pt x="6985272" y="-39046"/>
                  <a:pt x="7152344" y="13079"/>
                  <a:pt x="7371418" y="0"/>
                </a:cubicBezTo>
                <a:cubicBezTo>
                  <a:pt x="7590492" y="-13079"/>
                  <a:pt x="7700330" y="33490"/>
                  <a:pt x="7938450" y="0"/>
                </a:cubicBezTo>
                <a:cubicBezTo>
                  <a:pt x="7981812" y="239329"/>
                  <a:pt x="7935778" y="275040"/>
                  <a:pt x="7938450" y="526871"/>
                </a:cubicBezTo>
                <a:cubicBezTo>
                  <a:pt x="7941122" y="778702"/>
                  <a:pt x="7877162" y="842361"/>
                  <a:pt x="7938450" y="1099557"/>
                </a:cubicBezTo>
                <a:cubicBezTo>
                  <a:pt x="7999738" y="1356753"/>
                  <a:pt x="7904731" y="1556272"/>
                  <a:pt x="7938450" y="1718058"/>
                </a:cubicBezTo>
                <a:cubicBezTo>
                  <a:pt x="7972169" y="1879844"/>
                  <a:pt x="7921941" y="2115378"/>
                  <a:pt x="7938450" y="2336558"/>
                </a:cubicBezTo>
                <a:cubicBezTo>
                  <a:pt x="7954959" y="2557738"/>
                  <a:pt x="7867582" y="2763081"/>
                  <a:pt x="7938450" y="2955059"/>
                </a:cubicBezTo>
                <a:cubicBezTo>
                  <a:pt x="8009318" y="3147037"/>
                  <a:pt x="7910193" y="3202048"/>
                  <a:pt x="7938450" y="3390300"/>
                </a:cubicBezTo>
                <a:cubicBezTo>
                  <a:pt x="7966707" y="3578552"/>
                  <a:pt x="7929963" y="3747778"/>
                  <a:pt x="7938450" y="3871357"/>
                </a:cubicBezTo>
                <a:cubicBezTo>
                  <a:pt x="7946937" y="3994936"/>
                  <a:pt x="7934726" y="4415990"/>
                  <a:pt x="7938450" y="4581487"/>
                </a:cubicBezTo>
                <a:cubicBezTo>
                  <a:pt x="7717522" y="4627495"/>
                  <a:pt x="7558733" y="4557632"/>
                  <a:pt x="7450802" y="4581487"/>
                </a:cubicBezTo>
                <a:cubicBezTo>
                  <a:pt x="7342871" y="4605342"/>
                  <a:pt x="7040941" y="4532858"/>
                  <a:pt x="6883770" y="4581487"/>
                </a:cubicBezTo>
                <a:cubicBezTo>
                  <a:pt x="6726599" y="4630116"/>
                  <a:pt x="6682739" y="4566385"/>
                  <a:pt x="6554892" y="4581487"/>
                </a:cubicBezTo>
                <a:cubicBezTo>
                  <a:pt x="6427045" y="4596589"/>
                  <a:pt x="6295181" y="4554832"/>
                  <a:pt x="6226013" y="4581487"/>
                </a:cubicBezTo>
                <a:cubicBezTo>
                  <a:pt x="6156845" y="4608142"/>
                  <a:pt x="5861127" y="4564203"/>
                  <a:pt x="5658981" y="4581487"/>
                </a:cubicBezTo>
                <a:cubicBezTo>
                  <a:pt x="5456835" y="4598771"/>
                  <a:pt x="5393424" y="4555043"/>
                  <a:pt x="5250718" y="4581487"/>
                </a:cubicBezTo>
                <a:cubicBezTo>
                  <a:pt x="5108012" y="4607931"/>
                  <a:pt x="4868393" y="4533782"/>
                  <a:pt x="4604301" y="4581487"/>
                </a:cubicBezTo>
                <a:cubicBezTo>
                  <a:pt x="4340209" y="4629192"/>
                  <a:pt x="4370110" y="4557005"/>
                  <a:pt x="4196038" y="4581487"/>
                </a:cubicBezTo>
                <a:cubicBezTo>
                  <a:pt x="4021966" y="4605969"/>
                  <a:pt x="3748665" y="4525451"/>
                  <a:pt x="3549621" y="4581487"/>
                </a:cubicBezTo>
                <a:cubicBezTo>
                  <a:pt x="3350577" y="4637523"/>
                  <a:pt x="3382191" y="4560391"/>
                  <a:pt x="3220743" y="4581487"/>
                </a:cubicBezTo>
                <a:cubicBezTo>
                  <a:pt x="3059295" y="4602583"/>
                  <a:pt x="2743473" y="4538589"/>
                  <a:pt x="2574326" y="4581487"/>
                </a:cubicBezTo>
                <a:cubicBezTo>
                  <a:pt x="2405179" y="4624385"/>
                  <a:pt x="2336810" y="4542367"/>
                  <a:pt x="2166063" y="4581487"/>
                </a:cubicBezTo>
                <a:cubicBezTo>
                  <a:pt x="1995316" y="4620607"/>
                  <a:pt x="1908628" y="4572775"/>
                  <a:pt x="1837184" y="4581487"/>
                </a:cubicBezTo>
                <a:cubicBezTo>
                  <a:pt x="1765740" y="4590199"/>
                  <a:pt x="1595906" y="4550049"/>
                  <a:pt x="1428921" y="4581487"/>
                </a:cubicBezTo>
                <a:cubicBezTo>
                  <a:pt x="1261936" y="4612925"/>
                  <a:pt x="922757" y="4571985"/>
                  <a:pt x="782504" y="4581487"/>
                </a:cubicBezTo>
                <a:cubicBezTo>
                  <a:pt x="642251" y="4590989"/>
                  <a:pt x="219153" y="4510141"/>
                  <a:pt x="0" y="4581487"/>
                </a:cubicBezTo>
                <a:cubicBezTo>
                  <a:pt x="-15984" y="4431595"/>
                  <a:pt x="2528" y="4267107"/>
                  <a:pt x="0" y="4146246"/>
                </a:cubicBezTo>
                <a:cubicBezTo>
                  <a:pt x="-2528" y="4025385"/>
                  <a:pt x="48194" y="3857392"/>
                  <a:pt x="0" y="3711004"/>
                </a:cubicBezTo>
                <a:cubicBezTo>
                  <a:pt x="-48194" y="3564616"/>
                  <a:pt x="29700" y="3278727"/>
                  <a:pt x="0" y="3092504"/>
                </a:cubicBezTo>
                <a:cubicBezTo>
                  <a:pt x="-29700" y="2906281"/>
                  <a:pt x="32437" y="2803397"/>
                  <a:pt x="0" y="2657262"/>
                </a:cubicBezTo>
                <a:cubicBezTo>
                  <a:pt x="-32437" y="2511127"/>
                  <a:pt x="26990" y="2249411"/>
                  <a:pt x="0" y="2084577"/>
                </a:cubicBezTo>
                <a:cubicBezTo>
                  <a:pt x="-26990" y="1919743"/>
                  <a:pt x="29092" y="1833081"/>
                  <a:pt x="0" y="1603520"/>
                </a:cubicBezTo>
                <a:cubicBezTo>
                  <a:pt x="-29092" y="1373959"/>
                  <a:pt x="37888" y="1206479"/>
                  <a:pt x="0" y="1030835"/>
                </a:cubicBezTo>
                <a:cubicBezTo>
                  <a:pt x="-37888" y="855191"/>
                  <a:pt x="88675" y="467945"/>
                  <a:pt x="0" y="0"/>
                </a:cubicBezTo>
                <a:close/>
              </a:path>
            </a:pathLst>
          </a:custGeom>
          <a:noFill/>
          <a:ln w="127000">
            <a:solidFill>
              <a:srgbClr val="7030A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28913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C64F986-BEF8-4C98-984D-6DF79894A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Houdini Paint API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0DCD50E-3E79-41FC-9C0D-1513050FF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err="1"/>
              <a:t>Polyfill</a:t>
            </a:r>
            <a:endParaRPr lang="de-DE"/>
          </a:p>
          <a:p>
            <a:pPr lvl="1"/>
            <a:r>
              <a:rPr lang="de-DE"/>
              <a:t>Einbinden:</a:t>
            </a:r>
          </a:p>
          <a:p>
            <a:pPr lvl="1"/>
            <a:endParaRPr lang="de-DE"/>
          </a:p>
          <a:p>
            <a:pPr lvl="1"/>
            <a:endParaRPr lang="de-DE"/>
          </a:p>
          <a:p>
            <a:pPr lvl="1"/>
            <a:r>
              <a:rPr lang="de-DE"/>
              <a:t>Repo:</a:t>
            </a:r>
          </a:p>
          <a:p>
            <a:pPr lvl="1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1F050A3-9F42-4093-A45E-EE9BCE94BF88}"/>
              </a:ext>
            </a:extLst>
          </p:cNvPr>
          <p:cNvSpPr txBox="1"/>
          <p:nvPr/>
        </p:nvSpPr>
        <p:spPr>
          <a:xfrm>
            <a:off x="1305340" y="2548341"/>
            <a:ext cx="7103164" cy="609737"/>
          </a:xfrm>
          <a:custGeom>
            <a:avLst/>
            <a:gdLst>
              <a:gd name="connsiteX0" fmla="*/ 0 w 7103164"/>
              <a:gd name="connsiteY0" fmla="*/ 0 h 609737"/>
              <a:gd name="connsiteX1" fmla="*/ 733994 w 7103164"/>
              <a:gd name="connsiteY1" fmla="*/ 0 h 609737"/>
              <a:gd name="connsiteX2" fmla="*/ 1467987 w 7103164"/>
              <a:gd name="connsiteY2" fmla="*/ 0 h 609737"/>
              <a:gd name="connsiteX3" fmla="*/ 2059918 w 7103164"/>
              <a:gd name="connsiteY3" fmla="*/ 0 h 609737"/>
              <a:gd name="connsiteX4" fmla="*/ 2722880 w 7103164"/>
              <a:gd name="connsiteY4" fmla="*/ 0 h 609737"/>
              <a:gd name="connsiteX5" fmla="*/ 3243778 w 7103164"/>
              <a:gd name="connsiteY5" fmla="*/ 0 h 609737"/>
              <a:gd name="connsiteX6" fmla="*/ 3835709 w 7103164"/>
              <a:gd name="connsiteY6" fmla="*/ 0 h 609737"/>
              <a:gd name="connsiteX7" fmla="*/ 4569702 w 7103164"/>
              <a:gd name="connsiteY7" fmla="*/ 0 h 609737"/>
              <a:gd name="connsiteX8" fmla="*/ 5019569 w 7103164"/>
              <a:gd name="connsiteY8" fmla="*/ 0 h 609737"/>
              <a:gd name="connsiteX9" fmla="*/ 5682531 w 7103164"/>
              <a:gd name="connsiteY9" fmla="*/ 0 h 609737"/>
              <a:gd name="connsiteX10" fmla="*/ 6132398 w 7103164"/>
              <a:gd name="connsiteY10" fmla="*/ 0 h 609737"/>
              <a:gd name="connsiteX11" fmla="*/ 7103164 w 7103164"/>
              <a:gd name="connsiteY11" fmla="*/ 0 h 609737"/>
              <a:gd name="connsiteX12" fmla="*/ 7103164 w 7103164"/>
              <a:gd name="connsiteY12" fmla="*/ 310966 h 609737"/>
              <a:gd name="connsiteX13" fmla="*/ 7103164 w 7103164"/>
              <a:gd name="connsiteY13" fmla="*/ 609737 h 609737"/>
              <a:gd name="connsiteX14" fmla="*/ 6369170 w 7103164"/>
              <a:gd name="connsiteY14" fmla="*/ 609737 h 609737"/>
              <a:gd name="connsiteX15" fmla="*/ 5777240 w 7103164"/>
              <a:gd name="connsiteY15" fmla="*/ 609737 h 609737"/>
              <a:gd name="connsiteX16" fmla="*/ 5185310 w 7103164"/>
              <a:gd name="connsiteY16" fmla="*/ 609737 h 609737"/>
              <a:gd name="connsiteX17" fmla="*/ 4593379 w 7103164"/>
              <a:gd name="connsiteY17" fmla="*/ 609737 h 609737"/>
              <a:gd name="connsiteX18" fmla="*/ 4001449 w 7103164"/>
              <a:gd name="connsiteY18" fmla="*/ 609737 h 609737"/>
              <a:gd name="connsiteX19" fmla="*/ 3480550 w 7103164"/>
              <a:gd name="connsiteY19" fmla="*/ 609737 h 609737"/>
              <a:gd name="connsiteX20" fmla="*/ 2817588 w 7103164"/>
              <a:gd name="connsiteY20" fmla="*/ 609737 h 609737"/>
              <a:gd name="connsiteX21" fmla="*/ 2225658 w 7103164"/>
              <a:gd name="connsiteY21" fmla="*/ 609737 h 609737"/>
              <a:gd name="connsiteX22" fmla="*/ 1491664 w 7103164"/>
              <a:gd name="connsiteY22" fmla="*/ 609737 h 609737"/>
              <a:gd name="connsiteX23" fmla="*/ 757671 w 7103164"/>
              <a:gd name="connsiteY23" fmla="*/ 609737 h 609737"/>
              <a:gd name="connsiteX24" fmla="*/ 0 w 7103164"/>
              <a:gd name="connsiteY24" fmla="*/ 609737 h 609737"/>
              <a:gd name="connsiteX25" fmla="*/ 0 w 7103164"/>
              <a:gd name="connsiteY25" fmla="*/ 298771 h 609737"/>
              <a:gd name="connsiteX26" fmla="*/ 0 w 7103164"/>
              <a:gd name="connsiteY26" fmla="*/ 0 h 609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103164" h="609737" fill="none" extrusionOk="0">
                <a:moveTo>
                  <a:pt x="0" y="0"/>
                </a:moveTo>
                <a:cubicBezTo>
                  <a:pt x="161125" y="-38673"/>
                  <a:pt x="443821" y="54300"/>
                  <a:pt x="733994" y="0"/>
                </a:cubicBezTo>
                <a:cubicBezTo>
                  <a:pt x="1024167" y="-54300"/>
                  <a:pt x="1258767" y="82432"/>
                  <a:pt x="1467987" y="0"/>
                </a:cubicBezTo>
                <a:cubicBezTo>
                  <a:pt x="1677207" y="-82432"/>
                  <a:pt x="1774522" y="4073"/>
                  <a:pt x="2059918" y="0"/>
                </a:cubicBezTo>
                <a:cubicBezTo>
                  <a:pt x="2345314" y="-4073"/>
                  <a:pt x="2426308" y="43256"/>
                  <a:pt x="2722880" y="0"/>
                </a:cubicBezTo>
                <a:cubicBezTo>
                  <a:pt x="3019452" y="-43256"/>
                  <a:pt x="3127314" y="56481"/>
                  <a:pt x="3243778" y="0"/>
                </a:cubicBezTo>
                <a:cubicBezTo>
                  <a:pt x="3360242" y="-56481"/>
                  <a:pt x="3709271" y="65289"/>
                  <a:pt x="3835709" y="0"/>
                </a:cubicBezTo>
                <a:cubicBezTo>
                  <a:pt x="3962147" y="-65289"/>
                  <a:pt x="4276647" y="68259"/>
                  <a:pt x="4569702" y="0"/>
                </a:cubicBezTo>
                <a:cubicBezTo>
                  <a:pt x="4862757" y="-68259"/>
                  <a:pt x="4862435" y="39722"/>
                  <a:pt x="5019569" y="0"/>
                </a:cubicBezTo>
                <a:cubicBezTo>
                  <a:pt x="5176703" y="-39722"/>
                  <a:pt x="5403775" y="61430"/>
                  <a:pt x="5682531" y="0"/>
                </a:cubicBezTo>
                <a:cubicBezTo>
                  <a:pt x="5961287" y="-61430"/>
                  <a:pt x="6012397" y="16626"/>
                  <a:pt x="6132398" y="0"/>
                </a:cubicBezTo>
                <a:cubicBezTo>
                  <a:pt x="6252399" y="-16626"/>
                  <a:pt x="6786988" y="34808"/>
                  <a:pt x="7103164" y="0"/>
                </a:cubicBezTo>
                <a:cubicBezTo>
                  <a:pt x="7139293" y="145908"/>
                  <a:pt x="7095370" y="192271"/>
                  <a:pt x="7103164" y="310966"/>
                </a:cubicBezTo>
                <a:cubicBezTo>
                  <a:pt x="7110958" y="429661"/>
                  <a:pt x="7070097" y="509657"/>
                  <a:pt x="7103164" y="609737"/>
                </a:cubicBezTo>
                <a:cubicBezTo>
                  <a:pt x="6792623" y="634971"/>
                  <a:pt x="6585453" y="546238"/>
                  <a:pt x="6369170" y="609737"/>
                </a:cubicBezTo>
                <a:cubicBezTo>
                  <a:pt x="6152887" y="673236"/>
                  <a:pt x="5943024" y="563229"/>
                  <a:pt x="5777240" y="609737"/>
                </a:cubicBezTo>
                <a:cubicBezTo>
                  <a:pt x="5611456" y="656245"/>
                  <a:pt x="5362425" y="568418"/>
                  <a:pt x="5185310" y="609737"/>
                </a:cubicBezTo>
                <a:cubicBezTo>
                  <a:pt x="5008195" y="651056"/>
                  <a:pt x="4799020" y="600075"/>
                  <a:pt x="4593379" y="609737"/>
                </a:cubicBezTo>
                <a:cubicBezTo>
                  <a:pt x="4387738" y="619399"/>
                  <a:pt x="4257232" y="586198"/>
                  <a:pt x="4001449" y="609737"/>
                </a:cubicBezTo>
                <a:cubicBezTo>
                  <a:pt x="3745666" y="633276"/>
                  <a:pt x="3685859" y="600187"/>
                  <a:pt x="3480550" y="609737"/>
                </a:cubicBezTo>
                <a:cubicBezTo>
                  <a:pt x="3275241" y="619287"/>
                  <a:pt x="3017212" y="606143"/>
                  <a:pt x="2817588" y="609737"/>
                </a:cubicBezTo>
                <a:cubicBezTo>
                  <a:pt x="2617964" y="613331"/>
                  <a:pt x="2472531" y="563755"/>
                  <a:pt x="2225658" y="609737"/>
                </a:cubicBezTo>
                <a:cubicBezTo>
                  <a:pt x="1978785" y="655719"/>
                  <a:pt x="1744151" y="586485"/>
                  <a:pt x="1491664" y="609737"/>
                </a:cubicBezTo>
                <a:cubicBezTo>
                  <a:pt x="1239177" y="632989"/>
                  <a:pt x="1040898" y="527684"/>
                  <a:pt x="757671" y="609737"/>
                </a:cubicBezTo>
                <a:cubicBezTo>
                  <a:pt x="474444" y="691790"/>
                  <a:pt x="333461" y="524464"/>
                  <a:pt x="0" y="609737"/>
                </a:cubicBezTo>
                <a:cubicBezTo>
                  <a:pt x="-16777" y="482897"/>
                  <a:pt x="5628" y="409320"/>
                  <a:pt x="0" y="298771"/>
                </a:cubicBezTo>
                <a:cubicBezTo>
                  <a:pt x="-5628" y="188222"/>
                  <a:pt x="3559" y="64376"/>
                  <a:pt x="0" y="0"/>
                </a:cubicBezTo>
                <a:close/>
              </a:path>
              <a:path w="7103164" h="609737" stroke="0" extrusionOk="0">
                <a:moveTo>
                  <a:pt x="0" y="0"/>
                </a:moveTo>
                <a:cubicBezTo>
                  <a:pt x="187556" y="-4746"/>
                  <a:pt x="267092" y="37315"/>
                  <a:pt x="520899" y="0"/>
                </a:cubicBezTo>
                <a:cubicBezTo>
                  <a:pt x="774706" y="-37315"/>
                  <a:pt x="806665" y="21764"/>
                  <a:pt x="899734" y="0"/>
                </a:cubicBezTo>
                <a:cubicBezTo>
                  <a:pt x="992803" y="-21764"/>
                  <a:pt x="1377492" y="32653"/>
                  <a:pt x="1633728" y="0"/>
                </a:cubicBezTo>
                <a:cubicBezTo>
                  <a:pt x="1889964" y="-32653"/>
                  <a:pt x="1921013" y="986"/>
                  <a:pt x="2154626" y="0"/>
                </a:cubicBezTo>
                <a:cubicBezTo>
                  <a:pt x="2388239" y="-986"/>
                  <a:pt x="2563571" y="7897"/>
                  <a:pt x="2675525" y="0"/>
                </a:cubicBezTo>
                <a:cubicBezTo>
                  <a:pt x="2787479" y="-7897"/>
                  <a:pt x="3187638" y="64162"/>
                  <a:pt x="3409519" y="0"/>
                </a:cubicBezTo>
                <a:cubicBezTo>
                  <a:pt x="3631400" y="-64162"/>
                  <a:pt x="3709861" y="38490"/>
                  <a:pt x="3859386" y="0"/>
                </a:cubicBezTo>
                <a:cubicBezTo>
                  <a:pt x="4008911" y="-38490"/>
                  <a:pt x="4421910" y="20746"/>
                  <a:pt x="4593379" y="0"/>
                </a:cubicBezTo>
                <a:cubicBezTo>
                  <a:pt x="4764848" y="-20746"/>
                  <a:pt x="5035900" y="41183"/>
                  <a:pt x="5327373" y="0"/>
                </a:cubicBezTo>
                <a:cubicBezTo>
                  <a:pt x="5618846" y="-41183"/>
                  <a:pt x="5749938" y="5640"/>
                  <a:pt x="5919303" y="0"/>
                </a:cubicBezTo>
                <a:cubicBezTo>
                  <a:pt x="6088668" y="-5640"/>
                  <a:pt x="6722138" y="125338"/>
                  <a:pt x="7103164" y="0"/>
                </a:cubicBezTo>
                <a:cubicBezTo>
                  <a:pt x="7131382" y="92657"/>
                  <a:pt x="7102386" y="234166"/>
                  <a:pt x="7103164" y="298771"/>
                </a:cubicBezTo>
                <a:cubicBezTo>
                  <a:pt x="7103942" y="363376"/>
                  <a:pt x="7095345" y="513316"/>
                  <a:pt x="7103164" y="609737"/>
                </a:cubicBezTo>
                <a:cubicBezTo>
                  <a:pt x="6913394" y="645781"/>
                  <a:pt x="6756740" y="585535"/>
                  <a:pt x="6511234" y="609737"/>
                </a:cubicBezTo>
                <a:cubicBezTo>
                  <a:pt x="6265728" y="633939"/>
                  <a:pt x="6253485" y="591966"/>
                  <a:pt x="6061367" y="609737"/>
                </a:cubicBezTo>
                <a:cubicBezTo>
                  <a:pt x="5869249" y="627508"/>
                  <a:pt x="5623040" y="579300"/>
                  <a:pt x="5469436" y="609737"/>
                </a:cubicBezTo>
                <a:cubicBezTo>
                  <a:pt x="5315832" y="640174"/>
                  <a:pt x="4959177" y="539530"/>
                  <a:pt x="4735443" y="609737"/>
                </a:cubicBezTo>
                <a:cubicBezTo>
                  <a:pt x="4511709" y="679944"/>
                  <a:pt x="4311613" y="580672"/>
                  <a:pt x="4143512" y="609737"/>
                </a:cubicBezTo>
                <a:cubicBezTo>
                  <a:pt x="3975411" y="638802"/>
                  <a:pt x="3858923" y="606381"/>
                  <a:pt x="3764677" y="609737"/>
                </a:cubicBezTo>
                <a:cubicBezTo>
                  <a:pt x="3670432" y="613093"/>
                  <a:pt x="3504245" y="582022"/>
                  <a:pt x="3314810" y="609737"/>
                </a:cubicBezTo>
                <a:cubicBezTo>
                  <a:pt x="3125375" y="637452"/>
                  <a:pt x="2733385" y="603239"/>
                  <a:pt x="2580816" y="609737"/>
                </a:cubicBezTo>
                <a:cubicBezTo>
                  <a:pt x="2428247" y="616235"/>
                  <a:pt x="2177059" y="571888"/>
                  <a:pt x="1988886" y="609737"/>
                </a:cubicBezTo>
                <a:cubicBezTo>
                  <a:pt x="1800713" y="647586"/>
                  <a:pt x="1744437" y="602542"/>
                  <a:pt x="1539019" y="609737"/>
                </a:cubicBezTo>
                <a:cubicBezTo>
                  <a:pt x="1333601" y="616932"/>
                  <a:pt x="1188070" y="563507"/>
                  <a:pt x="947089" y="609737"/>
                </a:cubicBezTo>
                <a:cubicBezTo>
                  <a:pt x="706108" y="655967"/>
                  <a:pt x="701652" y="593260"/>
                  <a:pt x="568253" y="609737"/>
                </a:cubicBezTo>
                <a:cubicBezTo>
                  <a:pt x="434854" y="626214"/>
                  <a:pt x="233259" y="602188"/>
                  <a:pt x="0" y="609737"/>
                </a:cubicBezTo>
                <a:cubicBezTo>
                  <a:pt x="-33164" y="484982"/>
                  <a:pt x="2477" y="440392"/>
                  <a:pt x="0" y="304869"/>
                </a:cubicBezTo>
                <a:cubicBezTo>
                  <a:pt x="-2477" y="169346"/>
                  <a:pt x="13075" y="74425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lIns="216000" tIns="180000" rIns="216000" bIns="180000">
            <a:spAutoFit/>
          </a:bodyPr>
          <a:lstStyle/>
          <a:p>
            <a:r>
              <a:rPr lang="de-DE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600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de-DE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de-DE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"https://unpkg.com/</a:t>
            </a:r>
            <a:r>
              <a:rPr lang="de-DE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css-paint-polyfill</a:t>
            </a:r>
            <a:r>
              <a:rPr lang="de-DE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de-DE" sz="1600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de-DE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7DE470D-9EBC-4D2F-B2C5-FC7C952D800B}"/>
              </a:ext>
            </a:extLst>
          </p:cNvPr>
          <p:cNvSpPr txBox="1"/>
          <p:nvPr/>
        </p:nvSpPr>
        <p:spPr>
          <a:xfrm>
            <a:off x="1305340" y="3632913"/>
            <a:ext cx="7103164" cy="609737"/>
          </a:xfrm>
          <a:custGeom>
            <a:avLst/>
            <a:gdLst>
              <a:gd name="connsiteX0" fmla="*/ 0 w 7103164"/>
              <a:gd name="connsiteY0" fmla="*/ 0 h 609737"/>
              <a:gd name="connsiteX1" fmla="*/ 733994 w 7103164"/>
              <a:gd name="connsiteY1" fmla="*/ 0 h 609737"/>
              <a:gd name="connsiteX2" fmla="*/ 1467987 w 7103164"/>
              <a:gd name="connsiteY2" fmla="*/ 0 h 609737"/>
              <a:gd name="connsiteX3" fmla="*/ 2059918 w 7103164"/>
              <a:gd name="connsiteY3" fmla="*/ 0 h 609737"/>
              <a:gd name="connsiteX4" fmla="*/ 2722880 w 7103164"/>
              <a:gd name="connsiteY4" fmla="*/ 0 h 609737"/>
              <a:gd name="connsiteX5" fmla="*/ 3243778 w 7103164"/>
              <a:gd name="connsiteY5" fmla="*/ 0 h 609737"/>
              <a:gd name="connsiteX6" fmla="*/ 3835709 w 7103164"/>
              <a:gd name="connsiteY6" fmla="*/ 0 h 609737"/>
              <a:gd name="connsiteX7" fmla="*/ 4569702 w 7103164"/>
              <a:gd name="connsiteY7" fmla="*/ 0 h 609737"/>
              <a:gd name="connsiteX8" fmla="*/ 5019569 w 7103164"/>
              <a:gd name="connsiteY8" fmla="*/ 0 h 609737"/>
              <a:gd name="connsiteX9" fmla="*/ 5682531 w 7103164"/>
              <a:gd name="connsiteY9" fmla="*/ 0 h 609737"/>
              <a:gd name="connsiteX10" fmla="*/ 6132398 w 7103164"/>
              <a:gd name="connsiteY10" fmla="*/ 0 h 609737"/>
              <a:gd name="connsiteX11" fmla="*/ 7103164 w 7103164"/>
              <a:gd name="connsiteY11" fmla="*/ 0 h 609737"/>
              <a:gd name="connsiteX12" fmla="*/ 7103164 w 7103164"/>
              <a:gd name="connsiteY12" fmla="*/ 310966 h 609737"/>
              <a:gd name="connsiteX13" fmla="*/ 7103164 w 7103164"/>
              <a:gd name="connsiteY13" fmla="*/ 609737 h 609737"/>
              <a:gd name="connsiteX14" fmla="*/ 6369170 w 7103164"/>
              <a:gd name="connsiteY14" fmla="*/ 609737 h 609737"/>
              <a:gd name="connsiteX15" fmla="*/ 5777240 w 7103164"/>
              <a:gd name="connsiteY15" fmla="*/ 609737 h 609737"/>
              <a:gd name="connsiteX16" fmla="*/ 5185310 w 7103164"/>
              <a:gd name="connsiteY16" fmla="*/ 609737 h 609737"/>
              <a:gd name="connsiteX17" fmla="*/ 4593379 w 7103164"/>
              <a:gd name="connsiteY17" fmla="*/ 609737 h 609737"/>
              <a:gd name="connsiteX18" fmla="*/ 4001449 w 7103164"/>
              <a:gd name="connsiteY18" fmla="*/ 609737 h 609737"/>
              <a:gd name="connsiteX19" fmla="*/ 3480550 w 7103164"/>
              <a:gd name="connsiteY19" fmla="*/ 609737 h 609737"/>
              <a:gd name="connsiteX20" fmla="*/ 2817588 w 7103164"/>
              <a:gd name="connsiteY20" fmla="*/ 609737 h 609737"/>
              <a:gd name="connsiteX21" fmla="*/ 2225658 w 7103164"/>
              <a:gd name="connsiteY21" fmla="*/ 609737 h 609737"/>
              <a:gd name="connsiteX22" fmla="*/ 1491664 w 7103164"/>
              <a:gd name="connsiteY22" fmla="*/ 609737 h 609737"/>
              <a:gd name="connsiteX23" fmla="*/ 757671 w 7103164"/>
              <a:gd name="connsiteY23" fmla="*/ 609737 h 609737"/>
              <a:gd name="connsiteX24" fmla="*/ 0 w 7103164"/>
              <a:gd name="connsiteY24" fmla="*/ 609737 h 609737"/>
              <a:gd name="connsiteX25" fmla="*/ 0 w 7103164"/>
              <a:gd name="connsiteY25" fmla="*/ 298771 h 609737"/>
              <a:gd name="connsiteX26" fmla="*/ 0 w 7103164"/>
              <a:gd name="connsiteY26" fmla="*/ 0 h 609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103164" h="609737" fill="none" extrusionOk="0">
                <a:moveTo>
                  <a:pt x="0" y="0"/>
                </a:moveTo>
                <a:cubicBezTo>
                  <a:pt x="161125" y="-38673"/>
                  <a:pt x="443821" y="54300"/>
                  <a:pt x="733994" y="0"/>
                </a:cubicBezTo>
                <a:cubicBezTo>
                  <a:pt x="1024167" y="-54300"/>
                  <a:pt x="1258767" y="82432"/>
                  <a:pt x="1467987" y="0"/>
                </a:cubicBezTo>
                <a:cubicBezTo>
                  <a:pt x="1677207" y="-82432"/>
                  <a:pt x="1774522" y="4073"/>
                  <a:pt x="2059918" y="0"/>
                </a:cubicBezTo>
                <a:cubicBezTo>
                  <a:pt x="2345314" y="-4073"/>
                  <a:pt x="2426308" y="43256"/>
                  <a:pt x="2722880" y="0"/>
                </a:cubicBezTo>
                <a:cubicBezTo>
                  <a:pt x="3019452" y="-43256"/>
                  <a:pt x="3127314" y="56481"/>
                  <a:pt x="3243778" y="0"/>
                </a:cubicBezTo>
                <a:cubicBezTo>
                  <a:pt x="3360242" y="-56481"/>
                  <a:pt x="3709271" y="65289"/>
                  <a:pt x="3835709" y="0"/>
                </a:cubicBezTo>
                <a:cubicBezTo>
                  <a:pt x="3962147" y="-65289"/>
                  <a:pt x="4276647" y="68259"/>
                  <a:pt x="4569702" y="0"/>
                </a:cubicBezTo>
                <a:cubicBezTo>
                  <a:pt x="4862757" y="-68259"/>
                  <a:pt x="4862435" y="39722"/>
                  <a:pt x="5019569" y="0"/>
                </a:cubicBezTo>
                <a:cubicBezTo>
                  <a:pt x="5176703" y="-39722"/>
                  <a:pt x="5403775" y="61430"/>
                  <a:pt x="5682531" y="0"/>
                </a:cubicBezTo>
                <a:cubicBezTo>
                  <a:pt x="5961287" y="-61430"/>
                  <a:pt x="6012397" y="16626"/>
                  <a:pt x="6132398" y="0"/>
                </a:cubicBezTo>
                <a:cubicBezTo>
                  <a:pt x="6252399" y="-16626"/>
                  <a:pt x="6786988" y="34808"/>
                  <a:pt x="7103164" y="0"/>
                </a:cubicBezTo>
                <a:cubicBezTo>
                  <a:pt x="7139293" y="145908"/>
                  <a:pt x="7095370" y="192271"/>
                  <a:pt x="7103164" y="310966"/>
                </a:cubicBezTo>
                <a:cubicBezTo>
                  <a:pt x="7110958" y="429661"/>
                  <a:pt x="7070097" y="509657"/>
                  <a:pt x="7103164" y="609737"/>
                </a:cubicBezTo>
                <a:cubicBezTo>
                  <a:pt x="6792623" y="634971"/>
                  <a:pt x="6585453" y="546238"/>
                  <a:pt x="6369170" y="609737"/>
                </a:cubicBezTo>
                <a:cubicBezTo>
                  <a:pt x="6152887" y="673236"/>
                  <a:pt x="5943024" y="563229"/>
                  <a:pt x="5777240" y="609737"/>
                </a:cubicBezTo>
                <a:cubicBezTo>
                  <a:pt x="5611456" y="656245"/>
                  <a:pt x="5362425" y="568418"/>
                  <a:pt x="5185310" y="609737"/>
                </a:cubicBezTo>
                <a:cubicBezTo>
                  <a:pt x="5008195" y="651056"/>
                  <a:pt x="4799020" y="600075"/>
                  <a:pt x="4593379" y="609737"/>
                </a:cubicBezTo>
                <a:cubicBezTo>
                  <a:pt x="4387738" y="619399"/>
                  <a:pt x="4257232" y="586198"/>
                  <a:pt x="4001449" y="609737"/>
                </a:cubicBezTo>
                <a:cubicBezTo>
                  <a:pt x="3745666" y="633276"/>
                  <a:pt x="3685859" y="600187"/>
                  <a:pt x="3480550" y="609737"/>
                </a:cubicBezTo>
                <a:cubicBezTo>
                  <a:pt x="3275241" y="619287"/>
                  <a:pt x="3017212" y="606143"/>
                  <a:pt x="2817588" y="609737"/>
                </a:cubicBezTo>
                <a:cubicBezTo>
                  <a:pt x="2617964" y="613331"/>
                  <a:pt x="2472531" y="563755"/>
                  <a:pt x="2225658" y="609737"/>
                </a:cubicBezTo>
                <a:cubicBezTo>
                  <a:pt x="1978785" y="655719"/>
                  <a:pt x="1744151" y="586485"/>
                  <a:pt x="1491664" y="609737"/>
                </a:cubicBezTo>
                <a:cubicBezTo>
                  <a:pt x="1239177" y="632989"/>
                  <a:pt x="1040898" y="527684"/>
                  <a:pt x="757671" y="609737"/>
                </a:cubicBezTo>
                <a:cubicBezTo>
                  <a:pt x="474444" y="691790"/>
                  <a:pt x="333461" y="524464"/>
                  <a:pt x="0" y="609737"/>
                </a:cubicBezTo>
                <a:cubicBezTo>
                  <a:pt x="-16777" y="482897"/>
                  <a:pt x="5628" y="409320"/>
                  <a:pt x="0" y="298771"/>
                </a:cubicBezTo>
                <a:cubicBezTo>
                  <a:pt x="-5628" y="188222"/>
                  <a:pt x="3559" y="64376"/>
                  <a:pt x="0" y="0"/>
                </a:cubicBezTo>
                <a:close/>
              </a:path>
              <a:path w="7103164" h="609737" stroke="0" extrusionOk="0">
                <a:moveTo>
                  <a:pt x="0" y="0"/>
                </a:moveTo>
                <a:cubicBezTo>
                  <a:pt x="187556" y="-4746"/>
                  <a:pt x="267092" y="37315"/>
                  <a:pt x="520899" y="0"/>
                </a:cubicBezTo>
                <a:cubicBezTo>
                  <a:pt x="774706" y="-37315"/>
                  <a:pt x="806665" y="21764"/>
                  <a:pt x="899734" y="0"/>
                </a:cubicBezTo>
                <a:cubicBezTo>
                  <a:pt x="992803" y="-21764"/>
                  <a:pt x="1377492" y="32653"/>
                  <a:pt x="1633728" y="0"/>
                </a:cubicBezTo>
                <a:cubicBezTo>
                  <a:pt x="1889964" y="-32653"/>
                  <a:pt x="1921013" y="986"/>
                  <a:pt x="2154626" y="0"/>
                </a:cubicBezTo>
                <a:cubicBezTo>
                  <a:pt x="2388239" y="-986"/>
                  <a:pt x="2563571" y="7897"/>
                  <a:pt x="2675525" y="0"/>
                </a:cubicBezTo>
                <a:cubicBezTo>
                  <a:pt x="2787479" y="-7897"/>
                  <a:pt x="3187638" y="64162"/>
                  <a:pt x="3409519" y="0"/>
                </a:cubicBezTo>
                <a:cubicBezTo>
                  <a:pt x="3631400" y="-64162"/>
                  <a:pt x="3709861" y="38490"/>
                  <a:pt x="3859386" y="0"/>
                </a:cubicBezTo>
                <a:cubicBezTo>
                  <a:pt x="4008911" y="-38490"/>
                  <a:pt x="4421910" y="20746"/>
                  <a:pt x="4593379" y="0"/>
                </a:cubicBezTo>
                <a:cubicBezTo>
                  <a:pt x="4764848" y="-20746"/>
                  <a:pt x="5035900" y="41183"/>
                  <a:pt x="5327373" y="0"/>
                </a:cubicBezTo>
                <a:cubicBezTo>
                  <a:pt x="5618846" y="-41183"/>
                  <a:pt x="5749938" y="5640"/>
                  <a:pt x="5919303" y="0"/>
                </a:cubicBezTo>
                <a:cubicBezTo>
                  <a:pt x="6088668" y="-5640"/>
                  <a:pt x="6722138" y="125338"/>
                  <a:pt x="7103164" y="0"/>
                </a:cubicBezTo>
                <a:cubicBezTo>
                  <a:pt x="7131382" y="92657"/>
                  <a:pt x="7102386" y="234166"/>
                  <a:pt x="7103164" y="298771"/>
                </a:cubicBezTo>
                <a:cubicBezTo>
                  <a:pt x="7103942" y="363376"/>
                  <a:pt x="7095345" y="513316"/>
                  <a:pt x="7103164" y="609737"/>
                </a:cubicBezTo>
                <a:cubicBezTo>
                  <a:pt x="6913394" y="645781"/>
                  <a:pt x="6756740" y="585535"/>
                  <a:pt x="6511234" y="609737"/>
                </a:cubicBezTo>
                <a:cubicBezTo>
                  <a:pt x="6265728" y="633939"/>
                  <a:pt x="6253485" y="591966"/>
                  <a:pt x="6061367" y="609737"/>
                </a:cubicBezTo>
                <a:cubicBezTo>
                  <a:pt x="5869249" y="627508"/>
                  <a:pt x="5623040" y="579300"/>
                  <a:pt x="5469436" y="609737"/>
                </a:cubicBezTo>
                <a:cubicBezTo>
                  <a:pt x="5315832" y="640174"/>
                  <a:pt x="4959177" y="539530"/>
                  <a:pt x="4735443" y="609737"/>
                </a:cubicBezTo>
                <a:cubicBezTo>
                  <a:pt x="4511709" y="679944"/>
                  <a:pt x="4311613" y="580672"/>
                  <a:pt x="4143512" y="609737"/>
                </a:cubicBezTo>
                <a:cubicBezTo>
                  <a:pt x="3975411" y="638802"/>
                  <a:pt x="3858923" y="606381"/>
                  <a:pt x="3764677" y="609737"/>
                </a:cubicBezTo>
                <a:cubicBezTo>
                  <a:pt x="3670432" y="613093"/>
                  <a:pt x="3504245" y="582022"/>
                  <a:pt x="3314810" y="609737"/>
                </a:cubicBezTo>
                <a:cubicBezTo>
                  <a:pt x="3125375" y="637452"/>
                  <a:pt x="2733385" y="603239"/>
                  <a:pt x="2580816" y="609737"/>
                </a:cubicBezTo>
                <a:cubicBezTo>
                  <a:pt x="2428247" y="616235"/>
                  <a:pt x="2177059" y="571888"/>
                  <a:pt x="1988886" y="609737"/>
                </a:cubicBezTo>
                <a:cubicBezTo>
                  <a:pt x="1800713" y="647586"/>
                  <a:pt x="1744437" y="602542"/>
                  <a:pt x="1539019" y="609737"/>
                </a:cubicBezTo>
                <a:cubicBezTo>
                  <a:pt x="1333601" y="616932"/>
                  <a:pt x="1188070" y="563507"/>
                  <a:pt x="947089" y="609737"/>
                </a:cubicBezTo>
                <a:cubicBezTo>
                  <a:pt x="706108" y="655967"/>
                  <a:pt x="701652" y="593260"/>
                  <a:pt x="568253" y="609737"/>
                </a:cubicBezTo>
                <a:cubicBezTo>
                  <a:pt x="434854" y="626214"/>
                  <a:pt x="233259" y="602188"/>
                  <a:pt x="0" y="609737"/>
                </a:cubicBezTo>
                <a:cubicBezTo>
                  <a:pt x="-33164" y="484982"/>
                  <a:pt x="2477" y="440392"/>
                  <a:pt x="0" y="304869"/>
                </a:cubicBezTo>
                <a:cubicBezTo>
                  <a:pt x="-2477" y="169346"/>
                  <a:pt x="13075" y="74425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lIns="216000" tIns="180000" rIns="216000" bIns="180000">
            <a:spAutoFit/>
          </a:bodyPr>
          <a:lstStyle/>
          <a:p>
            <a:r>
              <a:rPr lang="de-DE" sz="1600">
                <a:solidFill>
                  <a:srgbClr val="0000FF"/>
                </a:solidFill>
                <a:latin typeface="Consolas" panose="020B0609020204030204" pitchFamily="49" charset="0"/>
              </a:rPr>
              <a:t>https://github.com/GoogleChromeLabs/css-paint-polyfill</a:t>
            </a:r>
          </a:p>
        </p:txBody>
      </p:sp>
    </p:spTree>
    <p:extLst>
      <p:ext uri="{BB962C8B-B14F-4D97-AF65-F5344CB8AC3E}">
        <p14:creationId xmlns:p14="http://schemas.microsoft.com/office/powerpoint/2010/main" val="3426201772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ED1A18-047C-45AC-85F5-81E123E88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CSS </a:t>
            </a:r>
            <a:r>
              <a:rPr lang="de-DE" err="1"/>
              <a:t>Typed</a:t>
            </a:r>
            <a:r>
              <a:rPr lang="de-DE"/>
              <a:t> OM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532CEC-5C5B-455C-9EED-517BBCCB0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Hintergrund</a:t>
            </a:r>
          </a:p>
          <a:p>
            <a:pPr lvl="1"/>
            <a:r>
              <a:rPr lang="en-US" b="0" i="0">
                <a:solidFill>
                  <a:srgbClr val="171717"/>
                </a:solidFill>
                <a:effectLst/>
                <a:latin typeface="-apple-system"/>
              </a:rPr>
              <a:t>Der </a:t>
            </a:r>
            <a:r>
              <a:rPr lang="en-US" b="0" i="0" err="1">
                <a:solidFill>
                  <a:srgbClr val="171717"/>
                </a:solidFill>
                <a:effectLst/>
                <a:latin typeface="-apple-system"/>
              </a:rPr>
              <a:t>Zugriff</a:t>
            </a:r>
            <a:r>
              <a:rPr lang="en-US" b="0" i="0">
                <a:solidFill>
                  <a:srgbClr val="171717"/>
                </a:solidFill>
                <a:effectLst/>
                <a:latin typeface="-apple-system"/>
              </a:rPr>
              <a:t> auf CSS Properties </a:t>
            </a:r>
            <a:r>
              <a:rPr lang="en-US" b="0" i="0" err="1">
                <a:solidFill>
                  <a:srgbClr val="171717"/>
                </a:solidFill>
                <a:effectLst/>
                <a:latin typeface="-apple-system"/>
              </a:rPr>
              <a:t>erfolgt</a:t>
            </a:r>
            <a:r>
              <a:rPr lang="en-US" b="0" i="0">
                <a:solidFill>
                  <a:srgbClr val="171717"/>
                </a:solidFill>
                <a:effectLst/>
                <a:latin typeface="-apple-system"/>
              </a:rPr>
              <a:t> </a:t>
            </a:r>
            <a:r>
              <a:rPr lang="en-US" b="0" i="0" err="1">
                <a:solidFill>
                  <a:srgbClr val="171717"/>
                </a:solidFill>
                <a:effectLst/>
                <a:latin typeface="-apple-system"/>
              </a:rPr>
              <a:t>meist</a:t>
            </a:r>
            <a:r>
              <a:rPr lang="en-US" b="0" i="0">
                <a:solidFill>
                  <a:srgbClr val="171717"/>
                </a:solidFill>
                <a:effectLst/>
                <a:latin typeface="-apple-system"/>
              </a:rPr>
              <a:t> </a:t>
            </a:r>
            <a:r>
              <a:rPr lang="en-US" b="0" i="0" err="1">
                <a:solidFill>
                  <a:srgbClr val="171717"/>
                </a:solidFill>
                <a:effectLst/>
                <a:latin typeface="-apple-system"/>
              </a:rPr>
              <a:t>untypisiert</a:t>
            </a:r>
            <a:endParaRPr lang="en-US" b="0" i="0">
              <a:solidFill>
                <a:srgbClr val="171717"/>
              </a:solidFill>
              <a:effectLst/>
              <a:latin typeface="-apple-system"/>
            </a:endParaRPr>
          </a:p>
          <a:p>
            <a:pPr lvl="1"/>
            <a:r>
              <a:rPr lang="en-US">
                <a:solidFill>
                  <a:srgbClr val="171717"/>
                </a:solidFill>
                <a:latin typeface="-apple-system"/>
              </a:rPr>
              <a:t>Houdini </a:t>
            </a:r>
            <a:r>
              <a:rPr lang="en-US" err="1">
                <a:solidFill>
                  <a:srgbClr val="171717"/>
                </a:solidFill>
                <a:latin typeface="-apple-system"/>
              </a:rPr>
              <a:t>führt</a:t>
            </a:r>
            <a:r>
              <a:rPr lang="en-US">
                <a:solidFill>
                  <a:srgbClr val="171717"/>
                </a:solidFill>
                <a:latin typeface="-apple-system"/>
              </a:rPr>
              <a:t> </a:t>
            </a:r>
            <a:r>
              <a:rPr lang="en-US" err="1">
                <a:solidFill>
                  <a:srgbClr val="171717"/>
                </a:solidFill>
                <a:latin typeface="-apple-system"/>
              </a:rPr>
              <a:t>ein</a:t>
            </a:r>
            <a:r>
              <a:rPr lang="en-US">
                <a:solidFill>
                  <a:srgbClr val="171717"/>
                </a:solidFill>
                <a:latin typeface="-apple-system"/>
              </a:rPr>
              <a:t> </a:t>
            </a:r>
            <a:r>
              <a:rPr lang="en-US" err="1">
                <a:solidFill>
                  <a:srgbClr val="171717"/>
                </a:solidFill>
                <a:latin typeface="-apple-system"/>
              </a:rPr>
              <a:t>neues</a:t>
            </a:r>
            <a:r>
              <a:rPr lang="en-US">
                <a:solidFill>
                  <a:srgbClr val="171717"/>
                </a:solidFill>
                <a:latin typeface="-apple-system"/>
              </a:rPr>
              <a:t> </a:t>
            </a:r>
            <a:r>
              <a:rPr lang="en-US" err="1">
                <a:solidFill>
                  <a:srgbClr val="171717"/>
                </a:solidFill>
                <a:latin typeface="-apple-system"/>
              </a:rPr>
              <a:t>typisiertes</a:t>
            </a:r>
            <a:r>
              <a:rPr lang="en-US">
                <a:solidFill>
                  <a:srgbClr val="171717"/>
                </a:solidFill>
                <a:latin typeface="-apple-system"/>
              </a:rPr>
              <a:t> </a:t>
            </a:r>
            <a:r>
              <a:rPr lang="en-US" err="1">
                <a:solidFill>
                  <a:srgbClr val="171717"/>
                </a:solidFill>
                <a:latin typeface="-apple-system"/>
              </a:rPr>
              <a:t>Objektmodell</a:t>
            </a:r>
            <a:r>
              <a:rPr lang="en-US">
                <a:solidFill>
                  <a:srgbClr val="171717"/>
                </a:solidFill>
                <a:latin typeface="-apple-system"/>
              </a:rPr>
              <a:t> für den </a:t>
            </a:r>
            <a:r>
              <a:rPr lang="en-US" err="1">
                <a:solidFill>
                  <a:srgbClr val="171717"/>
                </a:solidFill>
                <a:latin typeface="-apple-system"/>
              </a:rPr>
              <a:t>Umgang</a:t>
            </a:r>
            <a:r>
              <a:rPr lang="en-US">
                <a:solidFill>
                  <a:srgbClr val="171717"/>
                </a:solidFill>
                <a:latin typeface="-apple-system"/>
              </a:rPr>
              <a:t> </a:t>
            </a:r>
            <a:r>
              <a:rPr lang="en-US" err="1">
                <a:solidFill>
                  <a:srgbClr val="171717"/>
                </a:solidFill>
                <a:latin typeface="-apple-system"/>
              </a:rPr>
              <a:t>mit</a:t>
            </a:r>
            <a:r>
              <a:rPr lang="en-US">
                <a:solidFill>
                  <a:srgbClr val="171717"/>
                </a:solidFill>
                <a:latin typeface="-apple-system"/>
              </a:rPr>
              <a:t> CSS </a:t>
            </a:r>
            <a:r>
              <a:rPr lang="en-US" err="1">
                <a:solidFill>
                  <a:srgbClr val="171717"/>
                </a:solidFill>
                <a:latin typeface="-apple-system"/>
              </a:rPr>
              <a:t>ein</a:t>
            </a:r>
            <a:endParaRPr lang="en-US" b="0" i="0">
              <a:solidFill>
                <a:srgbClr val="171717"/>
              </a:solidFill>
              <a:effectLst/>
              <a:latin typeface="-apple-system"/>
            </a:endParaRPr>
          </a:p>
          <a:p>
            <a:r>
              <a:rPr lang="de-DE"/>
              <a:t>W3C Status</a:t>
            </a:r>
          </a:p>
          <a:p>
            <a:pPr lvl="1"/>
            <a:r>
              <a:rPr lang="de-DE"/>
              <a:t>Status: </a:t>
            </a:r>
            <a:r>
              <a:rPr lang="de-DE">
                <a:hlinkClick r:id="rId3"/>
              </a:rPr>
              <a:t>Working </a:t>
            </a:r>
            <a:r>
              <a:rPr lang="de-DE" err="1">
                <a:hlinkClick r:id="rId3"/>
              </a:rPr>
              <a:t>Draft</a:t>
            </a:r>
            <a:endParaRPr lang="de-DE"/>
          </a:p>
          <a:p>
            <a:pPr lvl="1"/>
            <a:endParaRPr lang="en-US" b="0" i="0">
              <a:solidFill>
                <a:srgbClr val="171717"/>
              </a:solidFill>
              <a:effectLst/>
              <a:latin typeface="-apple-system"/>
            </a:endParaRP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02D096D4-F96F-4861-9E42-D640A1EFDEF4}"/>
              </a:ext>
            </a:extLst>
          </p:cNvPr>
          <p:cNvGrpSpPr/>
          <p:nvPr/>
        </p:nvGrpSpPr>
        <p:grpSpPr>
          <a:xfrm>
            <a:off x="838200" y="4672857"/>
            <a:ext cx="7460974" cy="1498868"/>
            <a:chOff x="838200" y="4652537"/>
            <a:chExt cx="7460974" cy="1498868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8C1BBEFE-3FA5-4FE0-828A-C216B5E054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3753"/>
            <a:stretch/>
          </p:blipFill>
          <p:spPr>
            <a:xfrm>
              <a:off x="838200" y="4652537"/>
              <a:ext cx="7460974" cy="833863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8ABD5EC6-3D3F-42E6-A045-3789181061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0761" b="46571"/>
            <a:stretch/>
          </p:blipFill>
          <p:spPr>
            <a:xfrm>
              <a:off x="838200" y="5501165"/>
              <a:ext cx="7460974" cy="6502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9729583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0DC8C91B-7CA6-489D-B78F-729A05308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Typed</a:t>
            </a:r>
            <a:r>
              <a:rPr lang="de-DE"/>
              <a:t> </a:t>
            </a:r>
            <a:r>
              <a:rPr lang="de-DE" err="1"/>
              <a:t>Object</a:t>
            </a:r>
            <a:r>
              <a:rPr lang="de-DE"/>
              <a:t> Model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75237C33-6201-43E0-B126-CEDD6C3C2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Ermitteln von Werten</a:t>
            </a:r>
          </a:p>
          <a:p>
            <a:endParaRPr lang="de-DE"/>
          </a:p>
          <a:p>
            <a:endParaRPr lang="de-DE"/>
          </a:p>
          <a:p>
            <a:endParaRPr lang="de-DE" sz="400"/>
          </a:p>
          <a:p>
            <a:r>
              <a:rPr lang="de-DE"/>
              <a:t>Manipulation von Werten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B63CE27-9118-4688-9848-83BF7026F53B}"/>
              </a:ext>
            </a:extLst>
          </p:cNvPr>
          <p:cNvSpPr txBox="1"/>
          <p:nvPr/>
        </p:nvSpPr>
        <p:spPr>
          <a:xfrm>
            <a:off x="838200" y="2366278"/>
            <a:ext cx="9663320" cy="1440734"/>
          </a:xfrm>
          <a:custGeom>
            <a:avLst/>
            <a:gdLst>
              <a:gd name="connsiteX0" fmla="*/ 0 w 9663320"/>
              <a:gd name="connsiteY0" fmla="*/ 0 h 1440734"/>
              <a:gd name="connsiteX1" fmla="*/ 593604 w 9663320"/>
              <a:gd name="connsiteY1" fmla="*/ 0 h 1440734"/>
              <a:gd name="connsiteX2" fmla="*/ 993941 w 9663320"/>
              <a:gd name="connsiteY2" fmla="*/ 0 h 1440734"/>
              <a:gd name="connsiteX3" fmla="*/ 1587545 w 9663320"/>
              <a:gd name="connsiteY3" fmla="*/ 0 h 1440734"/>
              <a:gd name="connsiteX4" fmla="*/ 2374416 w 9663320"/>
              <a:gd name="connsiteY4" fmla="*/ 0 h 1440734"/>
              <a:gd name="connsiteX5" fmla="*/ 3161286 w 9663320"/>
              <a:gd name="connsiteY5" fmla="*/ 0 h 1440734"/>
              <a:gd name="connsiteX6" fmla="*/ 3658257 w 9663320"/>
              <a:gd name="connsiteY6" fmla="*/ 0 h 1440734"/>
              <a:gd name="connsiteX7" fmla="*/ 4445127 w 9663320"/>
              <a:gd name="connsiteY7" fmla="*/ 0 h 1440734"/>
              <a:gd name="connsiteX8" fmla="*/ 4942098 w 9663320"/>
              <a:gd name="connsiteY8" fmla="*/ 0 h 1440734"/>
              <a:gd name="connsiteX9" fmla="*/ 5535702 w 9663320"/>
              <a:gd name="connsiteY9" fmla="*/ 0 h 1440734"/>
              <a:gd name="connsiteX10" fmla="*/ 5936039 w 9663320"/>
              <a:gd name="connsiteY10" fmla="*/ 0 h 1440734"/>
              <a:gd name="connsiteX11" fmla="*/ 6336377 w 9663320"/>
              <a:gd name="connsiteY11" fmla="*/ 0 h 1440734"/>
              <a:gd name="connsiteX12" fmla="*/ 6833348 w 9663320"/>
              <a:gd name="connsiteY12" fmla="*/ 0 h 1440734"/>
              <a:gd name="connsiteX13" fmla="*/ 7620218 w 9663320"/>
              <a:gd name="connsiteY13" fmla="*/ 0 h 1440734"/>
              <a:gd name="connsiteX14" fmla="*/ 8020556 w 9663320"/>
              <a:gd name="connsiteY14" fmla="*/ 0 h 1440734"/>
              <a:gd name="connsiteX15" fmla="*/ 8420893 w 9663320"/>
              <a:gd name="connsiteY15" fmla="*/ 0 h 1440734"/>
              <a:gd name="connsiteX16" fmla="*/ 9663320 w 9663320"/>
              <a:gd name="connsiteY16" fmla="*/ 0 h 1440734"/>
              <a:gd name="connsiteX17" fmla="*/ 9663320 w 9663320"/>
              <a:gd name="connsiteY17" fmla="*/ 437023 h 1440734"/>
              <a:gd name="connsiteX18" fmla="*/ 9663320 w 9663320"/>
              <a:gd name="connsiteY18" fmla="*/ 888453 h 1440734"/>
              <a:gd name="connsiteX19" fmla="*/ 9663320 w 9663320"/>
              <a:gd name="connsiteY19" fmla="*/ 1440734 h 1440734"/>
              <a:gd name="connsiteX20" fmla="*/ 9262982 w 9663320"/>
              <a:gd name="connsiteY20" fmla="*/ 1440734 h 1440734"/>
              <a:gd name="connsiteX21" fmla="*/ 8862645 w 9663320"/>
              <a:gd name="connsiteY21" fmla="*/ 1440734 h 1440734"/>
              <a:gd name="connsiteX22" fmla="*/ 8269041 w 9663320"/>
              <a:gd name="connsiteY22" fmla="*/ 1440734 h 1440734"/>
              <a:gd name="connsiteX23" fmla="*/ 7482171 w 9663320"/>
              <a:gd name="connsiteY23" fmla="*/ 1440734 h 1440734"/>
              <a:gd name="connsiteX24" fmla="*/ 6888567 w 9663320"/>
              <a:gd name="connsiteY24" fmla="*/ 1440734 h 1440734"/>
              <a:gd name="connsiteX25" fmla="*/ 6294963 w 9663320"/>
              <a:gd name="connsiteY25" fmla="*/ 1440734 h 1440734"/>
              <a:gd name="connsiteX26" fmla="*/ 5701359 w 9663320"/>
              <a:gd name="connsiteY26" fmla="*/ 1440734 h 1440734"/>
              <a:gd name="connsiteX27" fmla="*/ 5011122 w 9663320"/>
              <a:gd name="connsiteY27" fmla="*/ 1440734 h 1440734"/>
              <a:gd name="connsiteX28" fmla="*/ 4224251 w 9663320"/>
              <a:gd name="connsiteY28" fmla="*/ 1440734 h 1440734"/>
              <a:gd name="connsiteX29" fmla="*/ 3340748 w 9663320"/>
              <a:gd name="connsiteY29" fmla="*/ 1440734 h 1440734"/>
              <a:gd name="connsiteX30" fmla="*/ 2843777 w 9663320"/>
              <a:gd name="connsiteY30" fmla="*/ 1440734 h 1440734"/>
              <a:gd name="connsiteX31" fmla="*/ 2250173 w 9663320"/>
              <a:gd name="connsiteY31" fmla="*/ 1440734 h 1440734"/>
              <a:gd name="connsiteX32" fmla="*/ 1753202 w 9663320"/>
              <a:gd name="connsiteY32" fmla="*/ 1440734 h 1440734"/>
              <a:gd name="connsiteX33" fmla="*/ 1062965 w 9663320"/>
              <a:gd name="connsiteY33" fmla="*/ 1440734 h 1440734"/>
              <a:gd name="connsiteX34" fmla="*/ 0 w 9663320"/>
              <a:gd name="connsiteY34" fmla="*/ 1440734 h 1440734"/>
              <a:gd name="connsiteX35" fmla="*/ 0 w 9663320"/>
              <a:gd name="connsiteY35" fmla="*/ 1003711 h 1440734"/>
              <a:gd name="connsiteX36" fmla="*/ 0 w 9663320"/>
              <a:gd name="connsiteY36" fmla="*/ 494652 h 1440734"/>
              <a:gd name="connsiteX37" fmla="*/ 0 w 9663320"/>
              <a:gd name="connsiteY37" fmla="*/ 0 h 144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9663320" h="1440734" fill="none" extrusionOk="0">
                <a:moveTo>
                  <a:pt x="0" y="0"/>
                </a:moveTo>
                <a:cubicBezTo>
                  <a:pt x="268396" y="22737"/>
                  <a:pt x="462902" y="2120"/>
                  <a:pt x="593604" y="0"/>
                </a:cubicBezTo>
                <a:cubicBezTo>
                  <a:pt x="724306" y="-2120"/>
                  <a:pt x="878802" y="-6711"/>
                  <a:pt x="993941" y="0"/>
                </a:cubicBezTo>
                <a:cubicBezTo>
                  <a:pt x="1109080" y="6711"/>
                  <a:pt x="1448508" y="-8469"/>
                  <a:pt x="1587545" y="0"/>
                </a:cubicBezTo>
                <a:cubicBezTo>
                  <a:pt x="1726582" y="8469"/>
                  <a:pt x="2163377" y="19390"/>
                  <a:pt x="2374416" y="0"/>
                </a:cubicBezTo>
                <a:cubicBezTo>
                  <a:pt x="2585455" y="-19390"/>
                  <a:pt x="2805502" y="-15102"/>
                  <a:pt x="3161286" y="0"/>
                </a:cubicBezTo>
                <a:cubicBezTo>
                  <a:pt x="3517070" y="15102"/>
                  <a:pt x="3454869" y="9474"/>
                  <a:pt x="3658257" y="0"/>
                </a:cubicBezTo>
                <a:cubicBezTo>
                  <a:pt x="3861645" y="-9474"/>
                  <a:pt x="4052330" y="-28496"/>
                  <a:pt x="4445127" y="0"/>
                </a:cubicBezTo>
                <a:cubicBezTo>
                  <a:pt x="4837924" y="28496"/>
                  <a:pt x="4705017" y="12767"/>
                  <a:pt x="4942098" y="0"/>
                </a:cubicBezTo>
                <a:cubicBezTo>
                  <a:pt x="5179179" y="-12767"/>
                  <a:pt x="5286973" y="13577"/>
                  <a:pt x="5535702" y="0"/>
                </a:cubicBezTo>
                <a:cubicBezTo>
                  <a:pt x="5784431" y="-13577"/>
                  <a:pt x="5851201" y="-9797"/>
                  <a:pt x="5936039" y="0"/>
                </a:cubicBezTo>
                <a:cubicBezTo>
                  <a:pt x="6020877" y="9797"/>
                  <a:pt x="6245402" y="-5181"/>
                  <a:pt x="6336377" y="0"/>
                </a:cubicBezTo>
                <a:cubicBezTo>
                  <a:pt x="6427352" y="5181"/>
                  <a:pt x="6701021" y="-9492"/>
                  <a:pt x="6833348" y="0"/>
                </a:cubicBezTo>
                <a:cubicBezTo>
                  <a:pt x="6965675" y="9492"/>
                  <a:pt x="7275029" y="32188"/>
                  <a:pt x="7620218" y="0"/>
                </a:cubicBezTo>
                <a:cubicBezTo>
                  <a:pt x="7965407" y="-32188"/>
                  <a:pt x="7839605" y="19329"/>
                  <a:pt x="8020556" y="0"/>
                </a:cubicBezTo>
                <a:cubicBezTo>
                  <a:pt x="8201507" y="-19329"/>
                  <a:pt x="8273703" y="2851"/>
                  <a:pt x="8420893" y="0"/>
                </a:cubicBezTo>
                <a:cubicBezTo>
                  <a:pt x="8568083" y="-2851"/>
                  <a:pt x="9117191" y="-1578"/>
                  <a:pt x="9663320" y="0"/>
                </a:cubicBezTo>
                <a:cubicBezTo>
                  <a:pt x="9666532" y="155121"/>
                  <a:pt x="9660656" y="276444"/>
                  <a:pt x="9663320" y="437023"/>
                </a:cubicBezTo>
                <a:cubicBezTo>
                  <a:pt x="9665984" y="597602"/>
                  <a:pt x="9647198" y="707342"/>
                  <a:pt x="9663320" y="888453"/>
                </a:cubicBezTo>
                <a:cubicBezTo>
                  <a:pt x="9679443" y="1069564"/>
                  <a:pt x="9670257" y="1294130"/>
                  <a:pt x="9663320" y="1440734"/>
                </a:cubicBezTo>
                <a:cubicBezTo>
                  <a:pt x="9484996" y="1430745"/>
                  <a:pt x="9435181" y="1446315"/>
                  <a:pt x="9262982" y="1440734"/>
                </a:cubicBezTo>
                <a:cubicBezTo>
                  <a:pt x="9090783" y="1435153"/>
                  <a:pt x="9023951" y="1426371"/>
                  <a:pt x="8862645" y="1440734"/>
                </a:cubicBezTo>
                <a:cubicBezTo>
                  <a:pt x="8701339" y="1455097"/>
                  <a:pt x="8389708" y="1453828"/>
                  <a:pt x="8269041" y="1440734"/>
                </a:cubicBezTo>
                <a:cubicBezTo>
                  <a:pt x="8148374" y="1427640"/>
                  <a:pt x="7851227" y="1439286"/>
                  <a:pt x="7482171" y="1440734"/>
                </a:cubicBezTo>
                <a:cubicBezTo>
                  <a:pt x="7113115" y="1442183"/>
                  <a:pt x="7167175" y="1424628"/>
                  <a:pt x="6888567" y="1440734"/>
                </a:cubicBezTo>
                <a:cubicBezTo>
                  <a:pt x="6609959" y="1456840"/>
                  <a:pt x="6554158" y="1447063"/>
                  <a:pt x="6294963" y="1440734"/>
                </a:cubicBezTo>
                <a:cubicBezTo>
                  <a:pt x="6035768" y="1434405"/>
                  <a:pt x="5834344" y="1453922"/>
                  <a:pt x="5701359" y="1440734"/>
                </a:cubicBezTo>
                <a:cubicBezTo>
                  <a:pt x="5568374" y="1427546"/>
                  <a:pt x="5191786" y="1433321"/>
                  <a:pt x="5011122" y="1440734"/>
                </a:cubicBezTo>
                <a:cubicBezTo>
                  <a:pt x="4830458" y="1448147"/>
                  <a:pt x="4566992" y="1402316"/>
                  <a:pt x="4224251" y="1440734"/>
                </a:cubicBezTo>
                <a:cubicBezTo>
                  <a:pt x="3881510" y="1479152"/>
                  <a:pt x="3718549" y="1434103"/>
                  <a:pt x="3340748" y="1440734"/>
                </a:cubicBezTo>
                <a:cubicBezTo>
                  <a:pt x="2962947" y="1447365"/>
                  <a:pt x="2949767" y="1450321"/>
                  <a:pt x="2843777" y="1440734"/>
                </a:cubicBezTo>
                <a:cubicBezTo>
                  <a:pt x="2737787" y="1431147"/>
                  <a:pt x="2408087" y="1431548"/>
                  <a:pt x="2250173" y="1440734"/>
                </a:cubicBezTo>
                <a:cubicBezTo>
                  <a:pt x="2092259" y="1449920"/>
                  <a:pt x="1879108" y="1425334"/>
                  <a:pt x="1753202" y="1440734"/>
                </a:cubicBezTo>
                <a:cubicBezTo>
                  <a:pt x="1627296" y="1456134"/>
                  <a:pt x="1205766" y="1466188"/>
                  <a:pt x="1062965" y="1440734"/>
                </a:cubicBezTo>
                <a:cubicBezTo>
                  <a:pt x="920164" y="1415280"/>
                  <a:pt x="526356" y="1464727"/>
                  <a:pt x="0" y="1440734"/>
                </a:cubicBezTo>
                <a:cubicBezTo>
                  <a:pt x="18960" y="1326673"/>
                  <a:pt x="-18891" y="1187707"/>
                  <a:pt x="0" y="1003711"/>
                </a:cubicBezTo>
                <a:cubicBezTo>
                  <a:pt x="18891" y="819715"/>
                  <a:pt x="-8603" y="637975"/>
                  <a:pt x="0" y="494652"/>
                </a:cubicBezTo>
                <a:cubicBezTo>
                  <a:pt x="8603" y="351329"/>
                  <a:pt x="13572" y="221597"/>
                  <a:pt x="0" y="0"/>
                </a:cubicBezTo>
                <a:close/>
              </a:path>
              <a:path w="9663320" h="1440734" stroke="0" extrusionOk="0">
                <a:moveTo>
                  <a:pt x="0" y="0"/>
                </a:moveTo>
                <a:cubicBezTo>
                  <a:pt x="398724" y="26210"/>
                  <a:pt x="656959" y="-16582"/>
                  <a:pt x="883504" y="0"/>
                </a:cubicBezTo>
                <a:cubicBezTo>
                  <a:pt x="1110049" y="16582"/>
                  <a:pt x="1181118" y="-4822"/>
                  <a:pt x="1477107" y="0"/>
                </a:cubicBezTo>
                <a:cubicBezTo>
                  <a:pt x="1773096" y="4822"/>
                  <a:pt x="2018362" y="18877"/>
                  <a:pt x="2360611" y="0"/>
                </a:cubicBezTo>
                <a:cubicBezTo>
                  <a:pt x="2702860" y="-18877"/>
                  <a:pt x="2628735" y="-3768"/>
                  <a:pt x="2760949" y="0"/>
                </a:cubicBezTo>
                <a:cubicBezTo>
                  <a:pt x="2893163" y="3768"/>
                  <a:pt x="3151035" y="20407"/>
                  <a:pt x="3257919" y="0"/>
                </a:cubicBezTo>
                <a:cubicBezTo>
                  <a:pt x="3364803" y="-20407"/>
                  <a:pt x="3637141" y="28514"/>
                  <a:pt x="3948156" y="0"/>
                </a:cubicBezTo>
                <a:cubicBezTo>
                  <a:pt x="4259171" y="-28514"/>
                  <a:pt x="4197335" y="2550"/>
                  <a:pt x="4348494" y="0"/>
                </a:cubicBezTo>
                <a:cubicBezTo>
                  <a:pt x="4499653" y="-2550"/>
                  <a:pt x="4785701" y="29282"/>
                  <a:pt x="5135364" y="0"/>
                </a:cubicBezTo>
                <a:cubicBezTo>
                  <a:pt x="5485027" y="-29282"/>
                  <a:pt x="5617921" y="-14610"/>
                  <a:pt x="5825601" y="0"/>
                </a:cubicBezTo>
                <a:cubicBezTo>
                  <a:pt x="6033281" y="14610"/>
                  <a:pt x="6070685" y="-412"/>
                  <a:pt x="6225939" y="0"/>
                </a:cubicBezTo>
                <a:cubicBezTo>
                  <a:pt x="6381193" y="412"/>
                  <a:pt x="6796393" y="21798"/>
                  <a:pt x="7109443" y="0"/>
                </a:cubicBezTo>
                <a:cubicBezTo>
                  <a:pt x="7422493" y="-21798"/>
                  <a:pt x="7705223" y="33492"/>
                  <a:pt x="7896313" y="0"/>
                </a:cubicBezTo>
                <a:cubicBezTo>
                  <a:pt x="8087403" y="-33492"/>
                  <a:pt x="8242925" y="1794"/>
                  <a:pt x="8489917" y="0"/>
                </a:cubicBezTo>
                <a:cubicBezTo>
                  <a:pt x="8736909" y="-1794"/>
                  <a:pt x="9339195" y="-50902"/>
                  <a:pt x="9663320" y="0"/>
                </a:cubicBezTo>
                <a:cubicBezTo>
                  <a:pt x="9646072" y="202310"/>
                  <a:pt x="9659299" y="279154"/>
                  <a:pt x="9663320" y="509059"/>
                </a:cubicBezTo>
                <a:cubicBezTo>
                  <a:pt x="9667341" y="738964"/>
                  <a:pt x="9658980" y="810998"/>
                  <a:pt x="9663320" y="989304"/>
                </a:cubicBezTo>
                <a:cubicBezTo>
                  <a:pt x="9667660" y="1167611"/>
                  <a:pt x="9645021" y="1257012"/>
                  <a:pt x="9663320" y="1440734"/>
                </a:cubicBezTo>
                <a:cubicBezTo>
                  <a:pt x="9244292" y="1412427"/>
                  <a:pt x="9108899" y="1481144"/>
                  <a:pt x="8779816" y="1440734"/>
                </a:cubicBezTo>
                <a:cubicBezTo>
                  <a:pt x="8450733" y="1400324"/>
                  <a:pt x="8397396" y="1420208"/>
                  <a:pt x="8282846" y="1440734"/>
                </a:cubicBezTo>
                <a:cubicBezTo>
                  <a:pt x="8168296" y="1461261"/>
                  <a:pt x="7834945" y="1449071"/>
                  <a:pt x="7689242" y="1440734"/>
                </a:cubicBezTo>
                <a:cubicBezTo>
                  <a:pt x="7543539" y="1432397"/>
                  <a:pt x="7269029" y="1438733"/>
                  <a:pt x="7095638" y="1440734"/>
                </a:cubicBezTo>
                <a:cubicBezTo>
                  <a:pt x="6922247" y="1442735"/>
                  <a:pt x="6583545" y="1427196"/>
                  <a:pt x="6212134" y="1440734"/>
                </a:cubicBezTo>
                <a:cubicBezTo>
                  <a:pt x="5840723" y="1454272"/>
                  <a:pt x="5731662" y="1474825"/>
                  <a:pt x="5328631" y="1440734"/>
                </a:cubicBezTo>
                <a:cubicBezTo>
                  <a:pt x="4925600" y="1406643"/>
                  <a:pt x="4975689" y="1451818"/>
                  <a:pt x="4735027" y="1440734"/>
                </a:cubicBezTo>
                <a:cubicBezTo>
                  <a:pt x="4494365" y="1429650"/>
                  <a:pt x="4510112" y="1440897"/>
                  <a:pt x="4334689" y="1440734"/>
                </a:cubicBezTo>
                <a:cubicBezTo>
                  <a:pt x="4159266" y="1440571"/>
                  <a:pt x="4088494" y="1450205"/>
                  <a:pt x="3934352" y="1440734"/>
                </a:cubicBezTo>
                <a:cubicBezTo>
                  <a:pt x="3780210" y="1431263"/>
                  <a:pt x="3655928" y="1424285"/>
                  <a:pt x="3534014" y="1440734"/>
                </a:cubicBezTo>
                <a:cubicBezTo>
                  <a:pt x="3412100" y="1457183"/>
                  <a:pt x="3227621" y="1446126"/>
                  <a:pt x="3133677" y="1440734"/>
                </a:cubicBezTo>
                <a:cubicBezTo>
                  <a:pt x="3039733" y="1435342"/>
                  <a:pt x="2676143" y="1429898"/>
                  <a:pt x="2443439" y="1440734"/>
                </a:cubicBezTo>
                <a:cubicBezTo>
                  <a:pt x="2210735" y="1451570"/>
                  <a:pt x="2052937" y="1441929"/>
                  <a:pt x="1946469" y="1440734"/>
                </a:cubicBezTo>
                <a:cubicBezTo>
                  <a:pt x="1840001" y="1439540"/>
                  <a:pt x="1693298" y="1458011"/>
                  <a:pt x="1546131" y="1440734"/>
                </a:cubicBezTo>
                <a:cubicBezTo>
                  <a:pt x="1398964" y="1423457"/>
                  <a:pt x="1335932" y="1446697"/>
                  <a:pt x="1145794" y="1440734"/>
                </a:cubicBezTo>
                <a:cubicBezTo>
                  <a:pt x="955656" y="1434771"/>
                  <a:pt x="392964" y="1446234"/>
                  <a:pt x="0" y="1440734"/>
                </a:cubicBezTo>
                <a:cubicBezTo>
                  <a:pt x="-6115" y="1286292"/>
                  <a:pt x="10703" y="1127800"/>
                  <a:pt x="0" y="946082"/>
                </a:cubicBezTo>
                <a:cubicBezTo>
                  <a:pt x="-10703" y="764364"/>
                  <a:pt x="16102" y="727099"/>
                  <a:pt x="0" y="509059"/>
                </a:cubicBezTo>
                <a:cubicBezTo>
                  <a:pt x="-16102" y="291019"/>
                  <a:pt x="-7710" y="122896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31007958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lIns="216000" tIns="180000" rIns="216000" bIns="180000">
            <a:spAutoFit/>
          </a:bodyPr>
          <a:lstStyle>
            <a:defPPr>
              <a:defRPr lang="en-US"/>
            </a:defPPr>
            <a:lvl1pPr lvl="0" eaLnBrk="0" fontAlgn="base" hangingPunct="0">
              <a:spcBef>
                <a:spcPct val="0"/>
              </a:spcBef>
              <a:spcAft>
                <a:spcPct val="0"/>
              </a:spcAft>
              <a:defRPr sz="1400" b="0">
                <a:solidFill>
                  <a:srgbClr val="800000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de-DE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CSSOM</a:t>
            </a:r>
            <a:endParaRPr lang="de-DE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getComputedStyle</a:t>
            </a:r>
            <a:r>
              <a:rPr lang="de-DE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de-DE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de-DE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getPropertyValue</a:t>
            </a:r>
            <a:r>
              <a:rPr lang="de-DE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de-DE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    </a:t>
            </a:r>
            <a:r>
              <a:rPr lang="de-DE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'50px'</a:t>
            </a:r>
          </a:p>
          <a:p>
            <a:endParaRPr lang="de-DE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de-DE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Typed</a:t>
            </a:r>
            <a:r>
              <a:rPr lang="de-DE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OM</a:t>
            </a:r>
            <a:endParaRPr lang="de-DE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el.computedStyleMap</a:t>
            </a:r>
            <a:r>
              <a:rPr lang="de-DE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de-DE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de-DE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de-DE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                </a:t>
            </a:r>
            <a:r>
              <a:rPr lang="de-DE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de-DE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CSSUnitValue</a:t>
            </a:r>
            <a:r>
              <a:rPr lang="de-DE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de-DE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de-DE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50, </a:t>
            </a:r>
            <a:r>
              <a:rPr lang="de-DE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unit</a:t>
            </a:r>
            <a:r>
              <a:rPr lang="de-DE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'</a:t>
            </a:r>
            <a:r>
              <a:rPr lang="de-DE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de-DE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'}</a:t>
            </a:r>
            <a:endParaRPr lang="de-DE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E22FED6-75DB-4918-AC4B-501AD2BF8763}"/>
              </a:ext>
            </a:extLst>
          </p:cNvPr>
          <p:cNvSpPr txBox="1"/>
          <p:nvPr/>
        </p:nvSpPr>
        <p:spPr>
          <a:xfrm>
            <a:off x="838200" y="4572822"/>
            <a:ext cx="9663320" cy="1440734"/>
          </a:xfrm>
          <a:custGeom>
            <a:avLst/>
            <a:gdLst>
              <a:gd name="connsiteX0" fmla="*/ 0 w 9663320"/>
              <a:gd name="connsiteY0" fmla="*/ 0 h 1440734"/>
              <a:gd name="connsiteX1" fmla="*/ 690237 w 9663320"/>
              <a:gd name="connsiteY1" fmla="*/ 0 h 1440734"/>
              <a:gd name="connsiteX2" fmla="*/ 1573741 w 9663320"/>
              <a:gd name="connsiteY2" fmla="*/ 0 h 1440734"/>
              <a:gd name="connsiteX3" fmla="*/ 1974078 w 9663320"/>
              <a:gd name="connsiteY3" fmla="*/ 0 h 1440734"/>
              <a:gd name="connsiteX4" fmla="*/ 2567682 w 9663320"/>
              <a:gd name="connsiteY4" fmla="*/ 0 h 1440734"/>
              <a:gd name="connsiteX5" fmla="*/ 3161286 w 9663320"/>
              <a:gd name="connsiteY5" fmla="*/ 0 h 1440734"/>
              <a:gd name="connsiteX6" fmla="*/ 3561624 w 9663320"/>
              <a:gd name="connsiteY6" fmla="*/ 0 h 1440734"/>
              <a:gd name="connsiteX7" fmla="*/ 4348494 w 9663320"/>
              <a:gd name="connsiteY7" fmla="*/ 0 h 1440734"/>
              <a:gd name="connsiteX8" fmla="*/ 5135364 w 9663320"/>
              <a:gd name="connsiteY8" fmla="*/ 0 h 1440734"/>
              <a:gd name="connsiteX9" fmla="*/ 5728968 w 9663320"/>
              <a:gd name="connsiteY9" fmla="*/ 0 h 1440734"/>
              <a:gd name="connsiteX10" fmla="*/ 6515839 w 9663320"/>
              <a:gd name="connsiteY10" fmla="*/ 0 h 1440734"/>
              <a:gd name="connsiteX11" fmla="*/ 7399342 w 9663320"/>
              <a:gd name="connsiteY11" fmla="*/ 0 h 1440734"/>
              <a:gd name="connsiteX12" fmla="*/ 8282846 w 9663320"/>
              <a:gd name="connsiteY12" fmla="*/ 0 h 1440734"/>
              <a:gd name="connsiteX13" fmla="*/ 8683183 w 9663320"/>
              <a:gd name="connsiteY13" fmla="*/ 0 h 1440734"/>
              <a:gd name="connsiteX14" fmla="*/ 9663320 w 9663320"/>
              <a:gd name="connsiteY14" fmla="*/ 0 h 1440734"/>
              <a:gd name="connsiteX15" fmla="*/ 9663320 w 9663320"/>
              <a:gd name="connsiteY15" fmla="*/ 437023 h 1440734"/>
              <a:gd name="connsiteX16" fmla="*/ 9663320 w 9663320"/>
              <a:gd name="connsiteY16" fmla="*/ 902860 h 1440734"/>
              <a:gd name="connsiteX17" fmla="*/ 9663320 w 9663320"/>
              <a:gd name="connsiteY17" fmla="*/ 1440734 h 1440734"/>
              <a:gd name="connsiteX18" fmla="*/ 8876450 w 9663320"/>
              <a:gd name="connsiteY18" fmla="*/ 1440734 h 1440734"/>
              <a:gd name="connsiteX19" fmla="*/ 8379479 w 9663320"/>
              <a:gd name="connsiteY19" fmla="*/ 1440734 h 1440734"/>
              <a:gd name="connsiteX20" fmla="*/ 7979141 w 9663320"/>
              <a:gd name="connsiteY20" fmla="*/ 1440734 h 1440734"/>
              <a:gd name="connsiteX21" fmla="*/ 7192271 w 9663320"/>
              <a:gd name="connsiteY21" fmla="*/ 1440734 h 1440734"/>
              <a:gd name="connsiteX22" fmla="*/ 6502034 w 9663320"/>
              <a:gd name="connsiteY22" fmla="*/ 1440734 h 1440734"/>
              <a:gd name="connsiteX23" fmla="*/ 5618530 w 9663320"/>
              <a:gd name="connsiteY23" fmla="*/ 1440734 h 1440734"/>
              <a:gd name="connsiteX24" fmla="*/ 4928293 w 9663320"/>
              <a:gd name="connsiteY24" fmla="*/ 1440734 h 1440734"/>
              <a:gd name="connsiteX25" fmla="*/ 4334689 w 9663320"/>
              <a:gd name="connsiteY25" fmla="*/ 1440734 h 1440734"/>
              <a:gd name="connsiteX26" fmla="*/ 3741085 w 9663320"/>
              <a:gd name="connsiteY26" fmla="*/ 1440734 h 1440734"/>
              <a:gd name="connsiteX27" fmla="*/ 3340748 w 9663320"/>
              <a:gd name="connsiteY27" fmla="*/ 1440734 h 1440734"/>
              <a:gd name="connsiteX28" fmla="*/ 2940410 w 9663320"/>
              <a:gd name="connsiteY28" fmla="*/ 1440734 h 1440734"/>
              <a:gd name="connsiteX29" fmla="*/ 2346806 w 9663320"/>
              <a:gd name="connsiteY29" fmla="*/ 1440734 h 1440734"/>
              <a:gd name="connsiteX30" fmla="*/ 1559936 w 9663320"/>
              <a:gd name="connsiteY30" fmla="*/ 1440734 h 1440734"/>
              <a:gd name="connsiteX31" fmla="*/ 1062965 w 9663320"/>
              <a:gd name="connsiteY31" fmla="*/ 1440734 h 1440734"/>
              <a:gd name="connsiteX32" fmla="*/ 0 w 9663320"/>
              <a:gd name="connsiteY32" fmla="*/ 1440734 h 1440734"/>
              <a:gd name="connsiteX33" fmla="*/ 0 w 9663320"/>
              <a:gd name="connsiteY33" fmla="*/ 1003711 h 1440734"/>
              <a:gd name="connsiteX34" fmla="*/ 0 w 9663320"/>
              <a:gd name="connsiteY34" fmla="*/ 552281 h 1440734"/>
              <a:gd name="connsiteX35" fmla="*/ 0 w 9663320"/>
              <a:gd name="connsiteY35" fmla="*/ 0 h 144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9663320" h="1440734" fill="none" extrusionOk="0">
                <a:moveTo>
                  <a:pt x="0" y="0"/>
                </a:moveTo>
                <a:cubicBezTo>
                  <a:pt x="160011" y="-22180"/>
                  <a:pt x="380763" y="2165"/>
                  <a:pt x="690237" y="0"/>
                </a:cubicBezTo>
                <a:cubicBezTo>
                  <a:pt x="999711" y="-2165"/>
                  <a:pt x="1147184" y="-15726"/>
                  <a:pt x="1573741" y="0"/>
                </a:cubicBezTo>
                <a:cubicBezTo>
                  <a:pt x="2000298" y="15726"/>
                  <a:pt x="1777461" y="-1641"/>
                  <a:pt x="1974078" y="0"/>
                </a:cubicBezTo>
                <a:cubicBezTo>
                  <a:pt x="2170695" y="1641"/>
                  <a:pt x="2445035" y="13678"/>
                  <a:pt x="2567682" y="0"/>
                </a:cubicBezTo>
                <a:cubicBezTo>
                  <a:pt x="2690329" y="-13678"/>
                  <a:pt x="2912322" y="7558"/>
                  <a:pt x="3161286" y="0"/>
                </a:cubicBezTo>
                <a:cubicBezTo>
                  <a:pt x="3410250" y="-7558"/>
                  <a:pt x="3435688" y="15918"/>
                  <a:pt x="3561624" y="0"/>
                </a:cubicBezTo>
                <a:cubicBezTo>
                  <a:pt x="3687560" y="-15918"/>
                  <a:pt x="4114990" y="17438"/>
                  <a:pt x="4348494" y="0"/>
                </a:cubicBezTo>
                <a:cubicBezTo>
                  <a:pt x="4581998" y="-17438"/>
                  <a:pt x="4969284" y="20991"/>
                  <a:pt x="5135364" y="0"/>
                </a:cubicBezTo>
                <a:cubicBezTo>
                  <a:pt x="5301444" y="-20991"/>
                  <a:pt x="5545348" y="-12851"/>
                  <a:pt x="5728968" y="0"/>
                </a:cubicBezTo>
                <a:cubicBezTo>
                  <a:pt x="5912588" y="12851"/>
                  <a:pt x="6233550" y="-33293"/>
                  <a:pt x="6515839" y="0"/>
                </a:cubicBezTo>
                <a:cubicBezTo>
                  <a:pt x="6798128" y="33293"/>
                  <a:pt x="7012258" y="-33358"/>
                  <a:pt x="7399342" y="0"/>
                </a:cubicBezTo>
                <a:cubicBezTo>
                  <a:pt x="7786426" y="33358"/>
                  <a:pt x="7978549" y="-30002"/>
                  <a:pt x="8282846" y="0"/>
                </a:cubicBezTo>
                <a:cubicBezTo>
                  <a:pt x="8587143" y="30002"/>
                  <a:pt x="8563744" y="11162"/>
                  <a:pt x="8683183" y="0"/>
                </a:cubicBezTo>
                <a:cubicBezTo>
                  <a:pt x="8802622" y="-11162"/>
                  <a:pt x="9393292" y="34943"/>
                  <a:pt x="9663320" y="0"/>
                </a:cubicBezTo>
                <a:cubicBezTo>
                  <a:pt x="9644138" y="206325"/>
                  <a:pt x="9657099" y="340179"/>
                  <a:pt x="9663320" y="437023"/>
                </a:cubicBezTo>
                <a:cubicBezTo>
                  <a:pt x="9669541" y="533867"/>
                  <a:pt x="9642114" y="696895"/>
                  <a:pt x="9663320" y="902860"/>
                </a:cubicBezTo>
                <a:cubicBezTo>
                  <a:pt x="9684526" y="1108825"/>
                  <a:pt x="9641237" y="1181214"/>
                  <a:pt x="9663320" y="1440734"/>
                </a:cubicBezTo>
                <a:cubicBezTo>
                  <a:pt x="9443922" y="1443395"/>
                  <a:pt x="9130884" y="1461550"/>
                  <a:pt x="8876450" y="1440734"/>
                </a:cubicBezTo>
                <a:cubicBezTo>
                  <a:pt x="8622016" y="1419919"/>
                  <a:pt x="8570038" y="1420274"/>
                  <a:pt x="8379479" y="1440734"/>
                </a:cubicBezTo>
                <a:cubicBezTo>
                  <a:pt x="8188920" y="1461194"/>
                  <a:pt x="8078296" y="1455658"/>
                  <a:pt x="7979141" y="1440734"/>
                </a:cubicBezTo>
                <a:cubicBezTo>
                  <a:pt x="7879986" y="1425810"/>
                  <a:pt x="7574247" y="1420197"/>
                  <a:pt x="7192271" y="1440734"/>
                </a:cubicBezTo>
                <a:cubicBezTo>
                  <a:pt x="6810295" y="1461272"/>
                  <a:pt x="6744772" y="1423110"/>
                  <a:pt x="6502034" y="1440734"/>
                </a:cubicBezTo>
                <a:cubicBezTo>
                  <a:pt x="6259296" y="1458358"/>
                  <a:pt x="6046515" y="1417046"/>
                  <a:pt x="5618530" y="1440734"/>
                </a:cubicBezTo>
                <a:cubicBezTo>
                  <a:pt x="5190545" y="1464422"/>
                  <a:pt x="5111984" y="1457045"/>
                  <a:pt x="4928293" y="1440734"/>
                </a:cubicBezTo>
                <a:cubicBezTo>
                  <a:pt x="4744602" y="1424423"/>
                  <a:pt x="4467166" y="1423627"/>
                  <a:pt x="4334689" y="1440734"/>
                </a:cubicBezTo>
                <a:cubicBezTo>
                  <a:pt x="4202212" y="1457841"/>
                  <a:pt x="3914655" y="1452503"/>
                  <a:pt x="3741085" y="1440734"/>
                </a:cubicBezTo>
                <a:cubicBezTo>
                  <a:pt x="3567515" y="1428965"/>
                  <a:pt x="3467275" y="1442261"/>
                  <a:pt x="3340748" y="1440734"/>
                </a:cubicBezTo>
                <a:cubicBezTo>
                  <a:pt x="3214221" y="1439207"/>
                  <a:pt x="3126923" y="1422627"/>
                  <a:pt x="2940410" y="1440734"/>
                </a:cubicBezTo>
                <a:cubicBezTo>
                  <a:pt x="2753897" y="1458841"/>
                  <a:pt x="2483721" y="1434011"/>
                  <a:pt x="2346806" y="1440734"/>
                </a:cubicBezTo>
                <a:cubicBezTo>
                  <a:pt x="2209891" y="1447457"/>
                  <a:pt x="1860743" y="1417570"/>
                  <a:pt x="1559936" y="1440734"/>
                </a:cubicBezTo>
                <a:cubicBezTo>
                  <a:pt x="1259129" y="1463899"/>
                  <a:pt x="1218287" y="1432768"/>
                  <a:pt x="1062965" y="1440734"/>
                </a:cubicBezTo>
                <a:cubicBezTo>
                  <a:pt x="907643" y="1448700"/>
                  <a:pt x="357735" y="1428810"/>
                  <a:pt x="0" y="1440734"/>
                </a:cubicBezTo>
                <a:cubicBezTo>
                  <a:pt x="4834" y="1320236"/>
                  <a:pt x="-17867" y="1174961"/>
                  <a:pt x="0" y="1003711"/>
                </a:cubicBezTo>
                <a:cubicBezTo>
                  <a:pt x="17867" y="832461"/>
                  <a:pt x="14741" y="693224"/>
                  <a:pt x="0" y="552281"/>
                </a:cubicBezTo>
                <a:cubicBezTo>
                  <a:pt x="-14741" y="411338"/>
                  <a:pt x="25279" y="238448"/>
                  <a:pt x="0" y="0"/>
                </a:cubicBezTo>
                <a:close/>
              </a:path>
              <a:path w="9663320" h="1440734" stroke="0" extrusionOk="0">
                <a:moveTo>
                  <a:pt x="0" y="0"/>
                </a:moveTo>
                <a:cubicBezTo>
                  <a:pt x="184144" y="1642"/>
                  <a:pt x="586019" y="22162"/>
                  <a:pt x="786870" y="0"/>
                </a:cubicBezTo>
                <a:cubicBezTo>
                  <a:pt x="987721" y="-22162"/>
                  <a:pt x="1048958" y="24684"/>
                  <a:pt x="1283841" y="0"/>
                </a:cubicBezTo>
                <a:cubicBezTo>
                  <a:pt x="1518724" y="-24684"/>
                  <a:pt x="1809510" y="-9991"/>
                  <a:pt x="2070711" y="0"/>
                </a:cubicBezTo>
                <a:cubicBezTo>
                  <a:pt x="2331912" y="9991"/>
                  <a:pt x="2542764" y="31626"/>
                  <a:pt x="2760949" y="0"/>
                </a:cubicBezTo>
                <a:cubicBezTo>
                  <a:pt x="2979134" y="-31626"/>
                  <a:pt x="3219251" y="-8247"/>
                  <a:pt x="3644452" y="0"/>
                </a:cubicBezTo>
                <a:cubicBezTo>
                  <a:pt x="4069653" y="8247"/>
                  <a:pt x="4073366" y="-28048"/>
                  <a:pt x="4334689" y="0"/>
                </a:cubicBezTo>
                <a:cubicBezTo>
                  <a:pt x="4596012" y="28048"/>
                  <a:pt x="4881983" y="3033"/>
                  <a:pt x="5218193" y="0"/>
                </a:cubicBezTo>
                <a:cubicBezTo>
                  <a:pt x="5554403" y="-3033"/>
                  <a:pt x="5770484" y="24994"/>
                  <a:pt x="6005063" y="0"/>
                </a:cubicBezTo>
                <a:cubicBezTo>
                  <a:pt x="6239642" y="-24994"/>
                  <a:pt x="6304431" y="-10181"/>
                  <a:pt x="6598667" y="0"/>
                </a:cubicBezTo>
                <a:cubicBezTo>
                  <a:pt x="6892903" y="10181"/>
                  <a:pt x="6906555" y="11859"/>
                  <a:pt x="6999005" y="0"/>
                </a:cubicBezTo>
                <a:cubicBezTo>
                  <a:pt x="7091455" y="-11859"/>
                  <a:pt x="7541526" y="34403"/>
                  <a:pt x="7689242" y="0"/>
                </a:cubicBezTo>
                <a:cubicBezTo>
                  <a:pt x="7836958" y="-34403"/>
                  <a:pt x="8160894" y="-10822"/>
                  <a:pt x="8379479" y="0"/>
                </a:cubicBezTo>
                <a:cubicBezTo>
                  <a:pt x="8598064" y="10822"/>
                  <a:pt x="8763335" y="-469"/>
                  <a:pt x="8876450" y="0"/>
                </a:cubicBezTo>
                <a:cubicBezTo>
                  <a:pt x="8989565" y="469"/>
                  <a:pt x="9397712" y="11750"/>
                  <a:pt x="9663320" y="0"/>
                </a:cubicBezTo>
                <a:cubicBezTo>
                  <a:pt x="9638968" y="111627"/>
                  <a:pt x="9666915" y="385776"/>
                  <a:pt x="9663320" y="509059"/>
                </a:cubicBezTo>
                <a:cubicBezTo>
                  <a:pt x="9659725" y="632342"/>
                  <a:pt x="9653644" y="903203"/>
                  <a:pt x="9663320" y="1003711"/>
                </a:cubicBezTo>
                <a:cubicBezTo>
                  <a:pt x="9672996" y="1104219"/>
                  <a:pt x="9652560" y="1348579"/>
                  <a:pt x="9663320" y="1440734"/>
                </a:cubicBezTo>
                <a:cubicBezTo>
                  <a:pt x="9385030" y="1470288"/>
                  <a:pt x="9191495" y="1473034"/>
                  <a:pt x="8779816" y="1440734"/>
                </a:cubicBezTo>
                <a:cubicBezTo>
                  <a:pt x="8368137" y="1408434"/>
                  <a:pt x="8576468" y="1440570"/>
                  <a:pt x="8379479" y="1440734"/>
                </a:cubicBezTo>
                <a:cubicBezTo>
                  <a:pt x="8182490" y="1440898"/>
                  <a:pt x="8153769" y="1435099"/>
                  <a:pt x="7979141" y="1440734"/>
                </a:cubicBezTo>
                <a:cubicBezTo>
                  <a:pt x="7804513" y="1446369"/>
                  <a:pt x="7768193" y="1450597"/>
                  <a:pt x="7578804" y="1440734"/>
                </a:cubicBezTo>
                <a:cubicBezTo>
                  <a:pt x="7389415" y="1430871"/>
                  <a:pt x="7250792" y="1444580"/>
                  <a:pt x="7081833" y="1440734"/>
                </a:cubicBezTo>
                <a:cubicBezTo>
                  <a:pt x="6912874" y="1436888"/>
                  <a:pt x="6796391" y="1443183"/>
                  <a:pt x="6681496" y="1440734"/>
                </a:cubicBezTo>
                <a:cubicBezTo>
                  <a:pt x="6566601" y="1438285"/>
                  <a:pt x="6234899" y="1469671"/>
                  <a:pt x="5894625" y="1440734"/>
                </a:cubicBezTo>
                <a:cubicBezTo>
                  <a:pt x="5554351" y="1411797"/>
                  <a:pt x="5310182" y="1423031"/>
                  <a:pt x="5011122" y="1440734"/>
                </a:cubicBezTo>
                <a:cubicBezTo>
                  <a:pt x="4712062" y="1458437"/>
                  <a:pt x="4665845" y="1413935"/>
                  <a:pt x="4417518" y="1440734"/>
                </a:cubicBezTo>
                <a:cubicBezTo>
                  <a:pt x="4169191" y="1467533"/>
                  <a:pt x="3914712" y="1401380"/>
                  <a:pt x="3534014" y="1440734"/>
                </a:cubicBezTo>
                <a:cubicBezTo>
                  <a:pt x="3153316" y="1480088"/>
                  <a:pt x="3189323" y="1460097"/>
                  <a:pt x="3037043" y="1440734"/>
                </a:cubicBezTo>
                <a:cubicBezTo>
                  <a:pt x="2884763" y="1421371"/>
                  <a:pt x="2484929" y="1409264"/>
                  <a:pt x="2250173" y="1440734"/>
                </a:cubicBezTo>
                <a:cubicBezTo>
                  <a:pt x="2015417" y="1472205"/>
                  <a:pt x="1560414" y="1408915"/>
                  <a:pt x="1366670" y="1440734"/>
                </a:cubicBezTo>
                <a:cubicBezTo>
                  <a:pt x="1172926" y="1472553"/>
                  <a:pt x="969256" y="1433102"/>
                  <a:pt x="869699" y="1440734"/>
                </a:cubicBezTo>
                <a:cubicBezTo>
                  <a:pt x="770142" y="1448366"/>
                  <a:pt x="279198" y="1479591"/>
                  <a:pt x="0" y="1440734"/>
                </a:cubicBezTo>
                <a:cubicBezTo>
                  <a:pt x="-12701" y="1242485"/>
                  <a:pt x="-12081" y="1154877"/>
                  <a:pt x="0" y="1003711"/>
                </a:cubicBezTo>
                <a:cubicBezTo>
                  <a:pt x="12081" y="852545"/>
                  <a:pt x="16292" y="778343"/>
                  <a:pt x="0" y="566689"/>
                </a:cubicBezTo>
                <a:cubicBezTo>
                  <a:pt x="-16292" y="355035"/>
                  <a:pt x="15530" y="236046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33170091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lIns="216000" tIns="180000" rIns="216000" bIns="180000">
            <a:spAutoFit/>
          </a:bodyPr>
          <a:lstStyle>
            <a:defPPr>
              <a:defRPr lang="en-US"/>
            </a:defPPr>
            <a:lvl1pPr lvl="0" eaLnBrk="0" fontAlgn="base" hangingPunct="0">
              <a:spcBef>
                <a:spcPct val="0"/>
              </a:spcBef>
              <a:spcAft>
                <a:spcPct val="0"/>
              </a:spcAft>
              <a:defRPr sz="1400" b="0">
                <a:solidFill>
                  <a:srgbClr val="800000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de-DE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CSSOM</a:t>
            </a:r>
            <a:endParaRPr lang="de-DE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el.style.setProperty</a:t>
            </a:r>
            <a:r>
              <a:rPr lang="de-DE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de-DE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de-DE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de-DE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x + </a:t>
            </a:r>
            <a:r>
              <a:rPr lang="de-DE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de-DE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'</a:t>
            </a:r>
            <a:r>
              <a:rPr lang="de-DE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y + </a:t>
            </a:r>
            <a:r>
              <a:rPr lang="de-DE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de-DE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)‘</a:t>
            </a:r>
            <a:r>
              <a:rPr lang="de-DE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de-DE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de-DE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Typed</a:t>
            </a:r>
            <a:r>
              <a:rPr lang="de-DE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OM</a:t>
            </a:r>
            <a:endParaRPr lang="de-DE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el.attributeStyleMap.set</a:t>
            </a:r>
            <a:r>
              <a:rPr lang="de-DE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de-DE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de-DE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CSSTranslate</a:t>
            </a:r>
            <a:r>
              <a:rPr lang="de-DE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CSS.px</a:t>
            </a:r>
            <a:r>
              <a:rPr lang="de-DE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(x), </a:t>
            </a:r>
            <a:r>
              <a:rPr lang="de-DE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CSS.px</a:t>
            </a:r>
            <a:r>
              <a:rPr lang="de-DE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(y)))</a:t>
            </a:r>
          </a:p>
        </p:txBody>
      </p:sp>
    </p:spTree>
    <p:extLst>
      <p:ext uri="{BB962C8B-B14F-4D97-AF65-F5344CB8AC3E}">
        <p14:creationId xmlns:p14="http://schemas.microsoft.com/office/powerpoint/2010/main" val="366332860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Boden enthält.&#10;&#10;Automatisch generierte Beschreibung">
            <a:extLst>
              <a:ext uri="{FF2B5EF4-FFF2-40B4-BE49-F238E27FC236}">
                <a16:creationId xmlns:a16="http://schemas.microsoft.com/office/drawing/2014/main" id="{92E1109A-120B-4349-9ADD-38CDFECA1E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985"/>
          <a:stretch/>
        </p:blipFill>
        <p:spPr>
          <a:xfrm>
            <a:off x="-1" y="-26336"/>
            <a:ext cx="12192001" cy="688433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AACC1F1-4143-4448-A65A-BB0C98A640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9352" y="3605160"/>
            <a:ext cx="9315495" cy="2670279"/>
          </a:xfrm>
          <a:prstGeom prst="rect">
            <a:avLst/>
          </a:prstGeom>
        </p:spPr>
      </p:pic>
      <p:pic>
        <p:nvPicPr>
          <p:cNvPr id="253" name="Grafik 252">
            <a:extLst>
              <a:ext uri="{FF2B5EF4-FFF2-40B4-BE49-F238E27FC236}">
                <a16:creationId xmlns:a16="http://schemas.microsoft.com/office/drawing/2014/main" id="{BDAC5837-0210-4BBE-9F44-0F2F88DCC7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1421" y="783107"/>
            <a:ext cx="2688569" cy="2645893"/>
          </a:xfrm>
          <a:prstGeom prst="rect">
            <a:avLst/>
          </a:prstGeom>
        </p:spPr>
      </p:pic>
      <p:pic>
        <p:nvPicPr>
          <p:cNvPr id="252" name="Grafik 251">
            <a:extLst>
              <a:ext uri="{FF2B5EF4-FFF2-40B4-BE49-F238E27FC236}">
                <a16:creationId xmlns:a16="http://schemas.microsoft.com/office/drawing/2014/main" id="{1C1D4AE3-33E5-42A5-BB07-2FCB4C7AB2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4646" y="759188"/>
            <a:ext cx="2688569" cy="2645893"/>
          </a:xfrm>
          <a:prstGeom prst="rect">
            <a:avLst/>
          </a:prstGeom>
        </p:spPr>
      </p:pic>
      <p:pic>
        <p:nvPicPr>
          <p:cNvPr id="251" name="Grafik 250">
            <a:extLst>
              <a:ext uri="{FF2B5EF4-FFF2-40B4-BE49-F238E27FC236}">
                <a16:creationId xmlns:a16="http://schemas.microsoft.com/office/drawing/2014/main" id="{DDDEF24D-FF9D-4AA4-BB73-F037E7D1E3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5519" y="745823"/>
            <a:ext cx="2688569" cy="264589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9F89E5D-65AD-49EE-B951-6E82A75967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5415" y="772553"/>
            <a:ext cx="2688569" cy="2645893"/>
          </a:xfrm>
          <a:prstGeom prst="rect">
            <a:avLst/>
          </a:prstGeom>
        </p:spPr>
      </p:pic>
      <p:sp>
        <p:nvSpPr>
          <p:cNvPr id="176" name="Titel 4">
            <a:extLst>
              <a:ext uri="{FF2B5EF4-FFF2-40B4-BE49-F238E27FC236}">
                <a16:creationId xmlns:a16="http://schemas.microsoft.com/office/drawing/2014/main" id="{594283BE-9C98-4668-8557-3C88D823890D}"/>
              </a:ext>
            </a:extLst>
          </p:cNvPr>
          <p:cNvSpPr txBox="1">
            <a:spLocks/>
          </p:cNvSpPr>
          <p:nvPr/>
        </p:nvSpPr>
        <p:spPr>
          <a:xfrm>
            <a:off x="4742819" y="4601402"/>
            <a:ext cx="2687918" cy="77121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4400" b="1">
                <a:solidFill>
                  <a:srgbClr val="FF6C2F"/>
                </a:solidFill>
                <a:latin typeface="the unseen" pitchFamily="2" charset="0"/>
              </a:rPr>
              <a:t>Frontend</a:t>
            </a:r>
          </a:p>
        </p:txBody>
      </p:sp>
      <p:sp>
        <p:nvSpPr>
          <p:cNvPr id="177" name="Titel 4">
            <a:extLst>
              <a:ext uri="{FF2B5EF4-FFF2-40B4-BE49-F238E27FC236}">
                <a16:creationId xmlns:a16="http://schemas.microsoft.com/office/drawing/2014/main" id="{CB4FA230-F266-43D4-A589-E18A0C3FE3C7}"/>
              </a:ext>
            </a:extLst>
          </p:cNvPr>
          <p:cNvSpPr txBox="1">
            <a:spLocks/>
          </p:cNvSpPr>
          <p:nvPr/>
        </p:nvSpPr>
        <p:spPr>
          <a:xfrm>
            <a:off x="1831924" y="1442758"/>
            <a:ext cx="1738076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0070C0"/>
                </a:solidFill>
                <a:latin typeface="the unseen" pitchFamily="2" charset="0"/>
              </a:rPr>
              <a:t>Service</a:t>
            </a:r>
          </a:p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0070C0"/>
                </a:solidFill>
                <a:latin typeface="the unseen" pitchFamily="2" charset="0"/>
              </a:rPr>
              <a:t>1</a:t>
            </a:r>
          </a:p>
        </p:txBody>
      </p:sp>
      <p:sp>
        <p:nvSpPr>
          <p:cNvPr id="178" name="Titel 4">
            <a:extLst>
              <a:ext uri="{FF2B5EF4-FFF2-40B4-BE49-F238E27FC236}">
                <a16:creationId xmlns:a16="http://schemas.microsoft.com/office/drawing/2014/main" id="{1776E3A8-26F4-4546-97B7-3CA280159188}"/>
              </a:ext>
            </a:extLst>
          </p:cNvPr>
          <p:cNvSpPr txBox="1">
            <a:spLocks/>
          </p:cNvSpPr>
          <p:nvPr>
            <p:custDataLst>
              <p:custData r:id="rId1"/>
            </p:custDataLst>
          </p:nvPr>
        </p:nvSpPr>
        <p:spPr>
          <a:xfrm>
            <a:off x="4042606" y="1452767"/>
            <a:ext cx="1738076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0070C0"/>
                </a:solidFill>
                <a:latin typeface="the unseen" pitchFamily="2" charset="0"/>
              </a:rPr>
              <a:t>Service</a:t>
            </a:r>
          </a:p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0070C0"/>
                </a:solidFill>
                <a:latin typeface="the unseen" pitchFamily="2" charset="0"/>
              </a:rPr>
              <a:t>2</a:t>
            </a:r>
          </a:p>
        </p:txBody>
      </p:sp>
      <p:sp>
        <p:nvSpPr>
          <p:cNvPr id="179" name="Titel 4">
            <a:extLst>
              <a:ext uri="{FF2B5EF4-FFF2-40B4-BE49-F238E27FC236}">
                <a16:creationId xmlns:a16="http://schemas.microsoft.com/office/drawing/2014/main" id="{FB659D98-DE9A-4DBA-9BB8-43AD5E442C66}"/>
              </a:ext>
            </a:extLst>
          </p:cNvPr>
          <p:cNvSpPr txBox="1">
            <a:spLocks/>
          </p:cNvSpPr>
          <p:nvPr/>
        </p:nvSpPr>
        <p:spPr>
          <a:xfrm>
            <a:off x="6253348" y="1494057"/>
            <a:ext cx="1738076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0070C0"/>
                </a:solidFill>
                <a:latin typeface="the unseen" pitchFamily="2" charset="0"/>
              </a:rPr>
              <a:t>Service</a:t>
            </a:r>
          </a:p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0070C0"/>
                </a:solidFill>
                <a:latin typeface="the unseen" pitchFamily="2" charset="0"/>
              </a:rPr>
              <a:t>3</a:t>
            </a:r>
          </a:p>
        </p:txBody>
      </p:sp>
      <p:sp>
        <p:nvSpPr>
          <p:cNvPr id="180" name="Titel 4">
            <a:extLst>
              <a:ext uri="{FF2B5EF4-FFF2-40B4-BE49-F238E27FC236}">
                <a16:creationId xmlns:a16="http://schemas.microsoft.com/office/drawing/2014/main" id="{3D2D6F88-2F31-44A6-A057-D608E05318A6}"/>
              </a:ext>
            </a:extLst>
          </p:cNvPr>
          <p:cNvSpPr txBox="1">
            <a:spLocks/>
          </p:cNvSpPr>
          <p:nvPr/>
        </p:nvSpPr>
        <p:spPr>
          <a:xfrm>
            <a:off x="8514629" y="1430881"/>
            <a:ext cx="1738076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0070C0"/>
                </a:solidFill>
                <a:latin typeface="the unseen" pitchFamily="2" charset="0"/>
              </a:rPr>
              <a:t>Service</a:t>
            </a:r>
          </a:p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0070C0"/>
                </a:solidFill>
                <a:latin typeface="the unseen" pitchFamily="2" charset="0"/>
              </a:rPr>
              <a:t>4</a:t>
            </a:r>
          </a:p>
        </p:txBody>
      </p:sp>
      <p:pic>
        <p:nvPicPr>
          <p:cNvPr id="233" name="Grafik 232">
            <a:extLst>
              <a:ext uri="{FF2B5EF4-FFF2-40B4-BE49-F238E27FC236}">
                <a16:creationId xmlns:a16="http://schemas.microsoft.com/office/drawing/2014/main" id="{E7A4D661-1AD3-4569-BC41-2D77FB5A24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0005" y="3160239"/>
            <a:ext cx="9851990" cy="66452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611AFFF-7684-4B73-A4AE-5E2C193135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3279074">
            <a:off x="9203714" y="545203"/>
            <a:ext cx="1707028" cy="1572904"/>
          </a:xfrm>
          <a:prstGeom prst="rect">
            <a:avLst/>
          </a:prstGeom>
        </p:spPr>
      </p:pic>
      <p:sp>
        <p:nvSpPr>
          <p:cNvPr id="189" name="Titel 4">
            <a:extLst>
              <a:ext uri="{FF2B5EF4-FFF2-40B4-BE49-F238E27FC236}">
                <a16:creationId xmlns:a16="http://schemas.microsoft.com/office/drawing/2014/main" id="{73FE525A-2AAF-4DC9-971B-9AAC39F2F6AE}"/>
              </a:ext>
            </a:extLst>
          </p:cNvPr>
          <p:cNvSpPr txBox="1">
            <a:spLocks/>
          </p:cNvSpPr>
          <p:nvPr>
            <p:custDataLst>
              <p:custData r:id="rId2"/>
            </p:custDataLst>
          </p:nvPr>
        </p:nvSpPr>
        <p:spPr>
          <a:xfrm>
            <a:off x="9075174" y="-136266"/>
            <a:ext cx="2943843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2800" b="1" err="1">
                <a:solidFill>
                  <a:srgbClr val="E9F463"/>
                </a:solidFill>
                <a:latin typeface="the unseen" pitchFamily="2" charset="0"/>
              </a:rPr>
              <a:t>MicroServices</a:t>
            </a:r>
            <a:endParaRPr lang="de-DE" sz="2800" b="1">
              <a:solidFill>
                <a:srgbClr val="E9F463"/>
              </a:solidFill>
              <a:latin typeface="the unsee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63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/>
      <p:bldP spid="178" grpId="0"/>
      <p:bldP spid="179" grpId="0"/>
      <p:bldP spid="180" grpId="0"/>
      <p:bldP spid="18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Boden enthält.&#10;&#10;Automatisch generierte Beschreibung">
            <a:extLst>
              <a:ext uri="{FF2B5EF4-FFF2-40B4-BE49-F238E27FC236}">
                <a16:creationId xmlns:a16="http://schemas.microsoft.com/office/drawing/2014/main" id="{92E1109A-120B-4349-9ADD-38CDFECA1E0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985"/>
          <a:stretch/>
        </p:blipFill>
        <p:spPr>
          <a:xfrm>
            <a:off x="-1" y="-26336"/>
            <a:ext cx="12192001" cy="68843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956185E-8A0E-4308-910D-19272CB539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5415" y="3597827"/>
            <a:ext cx="2688569" cy="2651990"/>
          </a:xfrm>
          <a:prstGeom prst="rect">
            <a:avLst/>
          </a:prstGeom>
        </p:spPr>
      </p:pic>
      <p:pic>
        <p:nvPicPr>
          <p:cNvPr id="287" name="Grafik 286">
            <a:extLst>
              <a:ext uri="{FF2B5EF4-FFF2-40B4-BE49-F238E27FC236}">
                <a16:creationId xmlns:a16="http://schemas.microsoft.com/office/drawing/2014/main" id="{2D17218C-ED1E-4458-899C-F046793DDB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4752" y="3572427"/>
            <a:ext cx="2688569" cy="2651990"/>
          </a:xfrm>
          <a:prstGeom prst="rect">
            <a:avLst/>
          </a:prstGeom>
        </p:spPr>
      </p:pic>
      <p:pic>
        <p:nvPicPr>
          <p:cNvPr id="288" name="Grafik 287">
            <a:extLst>
              <a:ext uri="{FF2B5EF4-FFF2-40B4-BE49-F238E27FC236}">
                <a16:creationId xmlns:a16="http://schemas.microsoft.com/office/drawing/2014/main" id="{437995E3-3AD8-4C8D-ABF8-007648E1A6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0029" y="3597731"/>
            <a:ext cx="2688569" cy="2651990"/>
          </a:xfrm>
          <a:prstGeom prst="rect">
            <a:avLst/>
          </a:prstGeom>
        </p:spPr>
      </p:pic>
      <p:pic>
        <p:nvPicPr>
          <p:cNvPr id="289" name="Grafik 288">
            <a:extLst>
              <a:ext uri="{FF2B5EF4-FFF2-40B4-BE49-F238E27FC236}">
                <a16:creationId xmlns:a16="http://schemas.microsoft.com/office/drawing/2014/main" id="{5EBB2FF2-53B5-4ED6-BBD0-D405252671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2269" y="3620101"/>
            <a:ext cx="2688569" cy="2651990"/>
          </a:xfrm>
          <a:prstGeom prst="rect">
            <a:avLst/>
          </a:prstGeom>
        </p:spPr>
      </p:pic>
      <p:sp>
        <p:nvSpPr>
          <p:cNvPr id="251" name="Titel 4">
            <a:extLst>
              <a:ext uri="{FF2B5EF4-FFF2-40B4-BE49-F238E27FC236}">
                <a16:creationId xmlns:a16="http://schemas.microsoft.com/office/drawing/2014/main" id="{7B54CAB5-23C4-49AD-99C3-FCF84C77BF85}"/>
              </a:ext>
            </a:extLst>
          </p:cNvPr>
          <p:cNvSpPr txBox="1">
            <a:spLocks/>
          </p:cNvSpPr>
          <p:nvPr/>
        </p:nvSpPr>
        <p:spPr>
          <a:xfrm>
            <a:off x="1831924" y="4263618"/>
            <a:ext cx="1738076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FF6C2F"/>
                </a:solidFill>
                <a:latin typeface="the unseen" pitchFamily="2" charset="0"/>
              </a:rPr>
              <a:t>Frontend</a:t>
            </a:r>
          </a:p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FF6C2F"/>
                </a:solidFill>
                <a:latin typeface="the unseen" pitchFamily="2" charset="0"/>
              </a:rPr>
              <a:t>1</a:t>
            </a:r>
          </a:p>
        </p:txBody>
      </p:sp>
      <p:sp>
        <p:nvSpPr>
          <p:cNvPr id="252" name="Titel 4">
            <a:extLst>
              <a:ext uri="{FF2B5EF4-FFF2-40B4-BE49-F238E27FC236}">
                <a16:creationId xmlns:a16="http://schemas.microsoft.com/office/drawing/2014/main" id="{BFD14B7E-5E7C-4E18-82D2-5A06FE2D756A}"/>
              </a:ext>
            </a:extLst>
          </p:cNvPr>
          <p:cNvSpPr txBox="1">
            <a:spLocks/>
          </p:cNvSpPr>
          <p:nvPr>
            <p:custDataLst>
              <p:custData r:id="rId1"/>
            </p:custDataLst>
          </p:nvPr>
        </p:nvSpPr>
        <p:spPr>
          <a:xfrm>
            <a:off x="4042606" y="4273627"/>
            <a:ext cx="1738076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FF6C2F"/>
                </a:solidFill>
                <a:latin typeface="the unseen" pitchFamily="2" charset="0"/>
              </a:rPr>
              <a:t>Frontend</a:t>
            </a:r>
          </a:p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FF6C2F"/>
                </a:solidFill>
                <a:latin typeface="the unseen" pitchFamily="2" charset="0"/>
              </a:rPr>
              <a:t>2</a:t>
            </a:r>
          </a:p>
        </p:txBody>
      </p:sp>
      <p:sp>
        <p:nvSpPr>
          <p:cNvPr id="253" name="Titel 4">
            <a:extLst>
              <a:ext uri="{FF2B5EF4-FFF2-40B4-BE49-F238E27FC236}">
                <a16:creationId xmlns:a16="http://schemas.microsoft.com/office/drawing/2014/main" id="{8B656520-9196-4D18-BDB3-52829299BCC5}"/>
              </a:ext>
            </a:extLst>
          </p:cNvPr>
          <p:cNvSpPr txBox="1">
            <a:spLocks/>
          </p:cNvSpPr>
          <p:nvPr/>
        </p:nvSpPr>
        <p:spPr>
          <a:xfrm>
            <a:off x="6253348" y="4314917"/>
            <a:ext cx="1738076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FF6C2F"/>
                </a:solidFill>
                <a:latin typeface="the unseen" pitchFamily="2" charset="0"/>
              </a:rPr>
              <a:t>Frontend</a:t>
            </a:r>
          </a:p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FF6C2F"/>
                </a:solidFill>
                <a:latin typeface="the unseen" pitchFamily="2" charset="0"/>
              </a:rPr>
              <a:t>3</a:t>
            </a:r>
          </a:p>
        </p:txBody>
      </p:sp>
      <p:sp>
        <p:nvSpPr>
          <p:cNvPr id="254" name="Titel 4">
            <a:extLst>
              <a:ext uri="{FF2B5EF4-FFF2-40B4-BE49-F238E27FC236}">
                <a16:creationId xmlns:a16="http://schemas.microsoft.com/office/drawing/2014/main" id="{347B8B66-6C02-4166-BF79-7ADC28466D3F}"/>
              </a:ext>
            </a:extLst>
          </p:cNvPr>
          <p:cNvSpPr txBox="1">
            <a:spLocks/>
          </p:cNvSpPr>
          <p:nvPr/>
        </p:nvSpPr>
        <p:spPr>
          <a:xfrm>
            <a:off x="8514629" y="4251741"/>
            <a:ext cx="1738076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FF6C2F"/>
                </a:solidFill>
                <a:latin typeface="the unseen" pitchFamily="2" charset="0"/>
              </a:rPr>
              <a:t>Frontend</a:t>
            </a:r>
          </a:p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FF6C2F"/>
                </a:solidFill>
                <a:latin typeface="the unseen" pitchFamily="2" charset="0"/>
              </a:rPr>
              <a:t>4</a:t>
            </a:r>
          </a:p>
        </p:txBody>
      </p:sp>
      <p:pic>
        <p:nvPicPr>
          <p:cNvPr id="233" name="Grafik 232">
            <a:extLst>
              <a:ext uri="{FF2B5EF4-FFF2-40B4-BE49-F238E27FC236}">
                <a16:creationId xmlns:a16="http://schemas.microsoft.com/office/drawing/2014/main" id="{E7A4D661-1AD3-4569-BC41-2D77FB5A2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0005" y="3160239"/>
            <a:ext cx="9851990" cy="664522"/>
          </a:xfrm>
          <a:prstGeom prst="rect">
            <a:avLst/>
          </a:prstGeom>
        </p:spPr>
      </p:pic>
      <p:pic>
        <p:nvPicPr>
          <p:cNvPr id="258" name="Grafik 257">
            <a:extLst>
              <a:ext uri="{FF2B5EF4-FFF2-40B4-BE49-F238E27FC236}">
                <a16:creationId xmlns:a16="http://schemas.microsoft.com/office/drawing/2014/main" id="{9DBC2076-1EEE-49C5-9E7D-B0D3D6259A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21421" y="783107"/>
            <a:ext cx="2688569" cy="2645893"/>
          </a:xfrm>
          <a:prstGeom prst="rect">
            <a:avLst/>
          </a:prstGeom>
        </p:spPr>
      </p:pic>
      <p:pic>
        <p:nvPicPr>
          <p:cNvPr id="259" name="Grafik 258">
            <a:extLst>
              <a:ext uri="{FF2B5EF4-FFF2-40B4-BE49-F238E27FC236}">
                <a16:creationId xmlns:a16="http://schemas.microsoft.com/office/drawing/2014/main" id="{77F0A3BC-953A-4AAA-B84B-39D2A40D60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04646" y="759188"/>
            <a:ext cx="2688569" cy="2645893"/>
          </a:xfrm>
          <a:prstGeom prst="rect">
            <a:avLst/>
          </a:prstGeom>
        </p:spPr>
      </p:pic>
      <p:pic>
        <p:nvPicPr>
          <p:cNvPr id="260" name="Grafik 259">
            <a:extLst>
              <a:ext uri="{FF2B5EF4-FFF2-40B4-BE49-F238E27FC236}">
                <a16:creationId xmlns:a16="http://schemas.microsoft.com/office/drawing/2014/main" id="{CE7758D8-2165-41D8-A33E-CF72A2C116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45519" y="745823"/>
            <a:ext cx="2688569" cy="2645893"/>
          </a:xfrm>
          <a:prstGeom prst="rect">
            <a:avLst/>
          </a:prstGeom>
        </p:spPr>
      </p:pic>
      <p:pic>
        <p:nvPicPr>
          <p:cNvPr id="261" name="Grafik 260">
            <a:extLst>
              <a:ext uri="{FF2B5EF4-FFF2-40B4-BE49-F238E27FC236}">
                <a16:creationId xmlns:a16="http://schemas.microsoft.com/office/drawing/2014/main" id="{16F2C6F3-118C-483D-9F09-5714E2B123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5415" y="772553"/>
            <a:ext cx="2688569" cy="2645893"/>
          </a:xfrm>
          <a:prstGeom prst="rect">
            <a:avLst/>
          </a:prstGeom>
        </p:spPr>
      </p:pic>
      <p:sp>
        <p:nvSpPr>
          <p:cNvPr id="262" name="Titel 4">
            <a:extLst>
              <a:ext uri="{FF2B5EF4-FFF2-40B4-BE49-F238E27FC236}">
                <a16:creationId xmlns:a16="http://schemas.microsoft.com/office/drawing/2014/main" id="{1AAD0F06-C65F-45E8-A864-9FB1F2495047}"/>
              </a:ext>
            </a:extLst>
          </p:cNvPr>
          <p:cNvSpPr txBox="1">
            <a:spLocks/>
          </p:cNvSpPr>
          <p:nvPr/>
        </p:nvSpPr>
        <p:spPr>
          <a:xfrm>
            <a:off x="1831924" y="1442758"/>
            <a:ext cx="1738076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0070C0"/>
                </a:solidFill>
                <a:latin typeface="the unseen" pitchFamily="2" charset="0"/>
              </a:rPr>
              <a:t>Service</a:t>
            </a:r>
          </a:p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0070C0"/>
                </a:solidFill>
                <a:latin typeface="the unseen" pitchFamily="2" charset="0"/>
              </a:rPr>
              <a:t>1</a:t>
            </a:r>
          </a:p>
        </p:txBody>
      </p:sp>
      <p:sp>
        <p:nvSpPr>
          <p:cNvPr id="263" name="Titel 4">
            <a:extLst>
              <a:ext uri="{FF2B5EF4-FFF2-40B4-BE49-F238E27FC236}">
                <a16:creationId xmlns:a16="http://schemas.microsoft.com/office/drawing/2014/main" id="{6AC0BC91-95E5-40A9-985E-3294AEB6ED36}"/>
              </a:ext>
            </a:extLst>
          </p:cNvPr>
          <p:cNvSpPr txBox="1">
            <a:spLocks/>
          </p:cNvSpPr>
          <p:nvPr>
            <p:custDataLst>
              <p:custData r:id="rId2"/>
            </p:custDataLst>
          </p:nvPr>
        </p:nvSpPr>
        <p:spPr>
          <a:xfrm>
            <a:off x="4042606" y="1452767"/>
            <a:ext cx="1738076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0070C0"/>
                </a:solidFill>
                <a:latin typeface="the unseen" pitchFamily="2" charset="0"/>
              </a:rPr>
              <a:t>Service</a:t>
            </a:r>
          </a:p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0070C0"/>
                </a:solidFill>
                <a:latin typeface="the unseen" pitchFamily="2" charset="0"/>
              </a:rPr>
              <a:t>2</a:t>
            </a:r>
          </a:p>
        </p:txBody>
      </p:sp>
      <p:sp>
        <p:nvSpPr>
          <p:cNvPr id="264" name="Titel 4">
            <a:extLst>
              <a:ext uri="{FF2B5EF4-FFF2-40B4-BE49-F238E27FC236}">
                <a16:creationId xmlns:a16="http://schemas.microsoft.com/office/drawing/2014/main" id="{2DFEA0D9-74EC-4504-98D2-08007ABCABC5}"/>
              </a:ext>
            </a:extLst>
          </p:cNvPr>
          <p:cNvSpPr txBox="1">
            <a:spLocks/>
          </p:cNvSpPr>
          <p:nvPr/>
        </p:nvSpPr>
        <p:spPr>
          <a:xfrm>
            <a:off x="6253348" y="1494057"/>
            <a:ext cx="1738076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0070C0"/>
                </a:solidFill>
                <a:latin typeface="the unseen" pitchFamily="2" charset="0"/>
              </a:rPr>
              <a:t>Service</a:t>
            </a:r>
          </a:p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0070C0"/>
                </a:solidFill>
                <a:latin typeface="the unseen" pitchFamily="2" charset="0"/>
              </a:rPr>
              <a:t>3</a:t>
            </a:r>
          </a:p>
        </p:txBody>
      </p:sp>
      <p:sp>
        <p:nvSpPr>
          <p:cNvPr id="265" name="Titel 4">
            <a:extLst>
              <a:ext uri="{FF2B5EF4-FFF2-40B4-BE49-F238E27FC236}">
                <a16:creationId xmlns:a16="http://schemas.microsoft.com/office/drawing/2014/main" id="{B0671792-19DC-42B1-B90E-893EBC661B65}"/>
              </a:ext>
            </a:extLst>
          </p:cNvPr>
          <p:cNvSpPr txBox="1">
            <a:spLocks/>
          </p:cNvSpPr>
          <p:nvPr/>
        </p:nvSpPr>
        <p:spPr>
          <a:xfrm>
            <a:off x="8514629" y="1430881"/>
            <a:ext cx="1738076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0070C0"/>
                </a:solidFill>
                <a:latin typeface="the unseen" pitchFamily="2" charset="0"/>
              </a:rPr>
              <a:t>Service</a:t>
            </a:r>
          </a:p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0070C0"/>
                </a:solidFill>
                <a:latin typeface="the unseen" pitchFamily="2" charset="0"/>
              </a:rPr>
              <a:t>4</a:t>
            </a:r>
          </a:p>
        </p:txBody>
      </p:sp>
      <p:pic>
        <p:nvPicPr>
          <p:cNvPr id="266" name="Grafik 265">
            <a:extLst>
              <a:ext uri="{FF2B5EF4-FFF2-40B4-BE49-F238E27FC236}">
                <a16:creationId xmlns:a16="http://schemas.microsoft.com/office/drawing/2014/main" id="{C48A157B-AE9D-4A21-A60B-04FA9E9D9B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3279074">
            <a:off x="9203714" y="545203"/>
            <a:ext cx="1707028" cy="1572904"/>
          </a:xfrm>
          <a:prstGeom prst="rect">
            <a:avLst/>
          </a:prstGeom>
        </p:spPr>
      </p:pic>
      <p:sp>
        <p:nvSpPr>
          <p:cNvPr id="267" name="Titel 4">
            <a:extLst>
              <a:ext uri="{FF2B5EF4-FFF2-40B4-BE49-F238E27FC236}">
                <a16:creationId xmlns:a16="http://schemas.microsoft.com/office/drawing/2014/main" id="{75FB6D1B-1F77-49FC-A132-1C10A63CF934}"/>
              </a:ext>
            </a:extLst>
          </p:cNvPr>
          <p:cNvSpPr txBox="1">
            <a:spLocks/>
          </p:cNvSpPr>
          <p:nvPr>
            <p:custDataLst>
              <p:custData r:id="rId3"/>
            </p:custDataLst>
          </p:nvPr>
        </p:nvSpPr>
        <p:spPr>
          <a:xfrm>
            <a:off x="9075174" y="-136266"/>
            <a:ext cx="2943843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2800" b="1" err="1">
                <a:solidFill>
                  <a:srgbClr val="E9F463"/>
                </a:solidFill>
                <a:latin typeface="the unseen" pitchFamily="2" charset="0"/>
              </a:rPr>
              <a:t>MicroServices</a:t>
            </a:r>
            <a:endParaRPr lang="de-DE" sz="2800" b="1">
              <a:solidFill>
                <a:srgbClr val="E9F463"/>
              </a:solidFill>
              <a:latin typeface="the unseen" pitchFamily="2" charset="0"/>
            </a:endParaRPr>
          </a:p>
        </p:txBody>
      </p:sp>
      <p:pic>
        <p:nvPicPr>
          <p:cNvPr id="290" name="Grafik 289">
            <a:extLst>
              <a:ext uri="{FF2B5EF4-FFF2-40B4-BE49-F238E27FC236}">
                <a16:creationId xmlns:a16="http://schemas.microsoft.com/office/drawing/2014/main" id="{CA2642B7-5366-4E93-AE30-3A845F74E59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36652" y="3592460"/>
            <a:ext cx="9315495" cy="2670279"/>
          </a:xfrm>
          <a:prstGeom prst="rect">
            <a:avLst/>
          </a:prstGeom>
        </p:spPr>
      </p:pic>
      <p:sp>
        <p:nvSpPr>
          <p:cNvPr id="291" name="Titel 4">
            <a:extLst>
              <a:ext uri="{FF2B5EF4-FFF2-40B4-BE49-F238E27FC236}">
                <a16:creationId xmlns:a16="http://schemas.microsoft.com/office/drawing/2014/main" id="{FBEA0B5A-2B00-4441-98EB-9BD57D032FF5}"/>
              </a:ext>
            </a:extLst>
          </p:cNvPr>
          <p:cNvSpPr txBox="1">
            <a:spLocks/>
          </p:cNvSpPr>
          <p:nvPr/>
        </p:nvSpPr>
        <p:spPr>
          <a:xfrm>
            <a:off x="4742819" y="4601402"/>
            <a:ext cx="2687918" cy="77121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4400" b="1">
                <a:solidFill>
                  <a:srgbClr val="FF6C2F"/>
                </a:solidFill>
                <a:latin typeface="the unseen" pitchFamily="2" charset="0"/>
              </a:rPr>
              <a:t>Frontend</a:t>
            </a:r>
          </a:p>
        </p:txBody>
      </p:sp>
      <p:pic>
        <p:nvPicPr>
          <p:cNvPr id="292" name="Grafik 291">
            <a:extLst>
              <a:ext uri="{FF2B5EF4-FFF2-40B4-BE49-F238E27FC236}">
                <a16:creationId xmlns:a16="http://schemas.microsoft.com/office/drawing/2014/main" id="{2A7C32A5-B98E-4597-8FCC-84858BB024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221540">
            <a:off x="9203714" y="4662886"/>
            <a:ext cx="1707028" cy="1572904"/>
          </a:xfrm>
          <a:prstGeom prst="rect">
            <a:avLst/>
          </a:prstGeom>
        </p:spPr>
      </p:pic>
      <p:sp>
        <p:nvSpPr>
          <p:cNvPr id="293" name="Titel 4">
            <a:extLst>
              <a:ext uri="{FF2B5EF4-FFF2-40B4-BE49-F238E27FC236}">
                <a16:creationId xmlns:a16="http://schemas.microsoft.com/office/drawing/2014/main" id="{AD642EAF-8760-4E00-BB52-E053AA9A8C19}"/>
              </a:ext>
            </a:extLst>
          </p:cNvPr>
          <p:cNvSpPr txBox="1">
            <a:spLocks/>
          </p:cNvSpPr>
          <p:nvPr>
            <p:custDataLst>
              <p:custData r:id="rId4"/>
            </p:custDataLst>
          </p:nvPr>
        </p:nvSpPr>
        <p:spPr>
          <a:xfrm>
            <a:off x="9075174" y="5581309"/>
            <a:ext cx="2943843" cy="1430027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baseline="0" dirty="0">
                <a:solidFill>
                  <a:srgbClr val="7117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de-DE" sz="2800" b="1">
                <a:solidFill>
                  <a:srgbClr val="E9F463"/>
                </a:solidFill>
                <a:latin typeface="the unseen" pitchFamily="2" charset="0"/>
              </a:rPr>
              <a:t>Micro </a:t>
            </a:r>
            <a:r>
              <a:rPr lang="de-DE" sz="2800" b="1" err="1">
                <a:solidFill>
                  <a:srgbClr val="E9F463"/>
                </a:solidFill>
                <a:latin typeface="the unseen" pitchFamily="2" charset="0"/>
              </a:rPr>
              <a:t>Frontends</a:t>
            </a:r>
            <a:endParaRPr lang="de-DE" sz="2800" b="1">
              <a:solidFill>
                <a:srgbClr val="E9F463"/>
              </a:solidFill>
              <a:latin typeface="the unsee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02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5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/>
      <p:bldP spid="252" grpId="0"/>
      <p:bldP spid="253" grpId="0"/>
      <p:bldP spid="254" grpId="0"/>
      <p:bldP spid="291" grpId="0"/>
      <p:bldP spid="29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d6ce7b0-9c24-4a77-8953-bb8a631c955b&quot;,&quot;TimeStamp&quot;:&quot;2019-02-25T16:27:28.7564107+01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d6ce7b0-9c24-4a77-8953-bb8a631c955b&quot;,&quot;TimeStamp&quot;:&quot;2019-02-25T16:27:28.7564107+01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51a5adc4-29f7-431d-b8ec-a22ee226dd42&quot;,&quot;TimeStamp&quot;:&quot;2019-02-25T16:27:28.7584051+01:00&quot;}"/>
</p:tagLst>
</file>

<file path=ppt/theme/theme1.xml><?xml version="1.0" encoding="utf-8"?>
<a:theme xmlns:a="http://schemas.openxmlformats.org/drawingml/2006/main" name="Neumann_BusinessApp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.potx" id="{5B06DA4B-3DAC-4B09-858B-2842AD14A2C9}" vid="{8F9D41CB-DD1F-4B3E-8222-AAC54509525B}"/>
    </a:ext>
  </a:extLst>
</a:theme>
</file>

<file path=ppt/theme/theme2.xml><?xml version="1.0" encoding="utf-8"?>
<a:theme xmlns:a="http://schemas.openxmlformats.org/drawingml/2006/main" name="1_Neumann_BusinessApp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.potx" id="{5B06DA4B-3DAC-4B09-858B-2842AD14A2C9}" vid="{8F9D41CB-DD1F-4B3E-8222-AAC54509525B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.xml"/></Relationships>
</file>

<file path=customXml/_rels/item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.xml"/></Relationships>
</file>

<file path=customXml/_rels/item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.xml"/></Relationships>
</file>

<file path=customXml/_rels/item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.xml"/></Relationships>
</file>

<file path=customXml/_rels/item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.xml"/></Relationships>
</file>

<file path=customXml/_rels/item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.xml"/></Relationships>
</file>

<file path=customXml/_rels/item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.xml"/></Relationships>
</file>

<file path=customXml/_rels/item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.xml"/></Relationships>
</file>

<file path=customXml/_rels/item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.xml"/></Relationships>
</file>

<file path=customXml/_rels/item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.xml"/></Relationships>
</file>

<file path=customXml/_rels/item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.xml"/></Relationships>
</file>

<file path=customXml/_rels/item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.xml"/></Relationships>
</file>

<file path=customXml/_rels/item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.xml"/></Relationships>
</file>

<file path=customXml/_rels/item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.xml"/></Relationships>
</file>

<file path=customXml/_rels/item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.xml"/></Relationships>
</file>

<file path=customXml/_rels/item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.xml"/></Relationships>
</file>

<file path=customXml/_rels/item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.xml"/></Relationships>
</file>

<file path=customXml/_rels/item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.xml"/></Relationships>
</file>

<file path=customXml/_rels/item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_rels/item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.xml"/></Relationships>
</file>

<file path=customXml/item1.xml><?xml version="1.0" encoding="utf-8"?>
<Control xmlns="http://schemas.microsoft.com/VisualStudio/2011/storyboarding/control">
  <Id Name="SketchyIcons.Checkbox" Revision="1" Stencil="SketchyIcons" StencilVersion="1.0"/>
</Control>
</file>

<file path=customXml/item10.xml><?xml version="1.0" encoding="utf-8"?>
<Control xmlns="http://schemas.microsoft.com/VisualStudio/2011/storyboarding/control">
  <Id Name="SketchyIcons.Checkbox" Revision="1" Stencil="SketchyIcons" StencilVersion="1.0"/>
</Control>
</file>

<file path=customXml/item11.xml><?xml version="1.0" encoding="utf-8"?>
<Control xmlns="http://schemas.microsoft.com/VisualStudio/2011/storyboarding/control">
  <Id Name="SketchyIcons.Checkbox" Revision="1" Stencil="SketchyIcons" StencilVersion="1.0"/>
</Control>
</file>

<file path=customXml/item12.xml><?xml version="1.0" encoding="utf-8"?>
<Control xmlns="http://schemas.microsoft.com/VisualStudio/2011/storyboarding/control">
  <Id Name="SketchyIcons.Checkbox" Revision="1" Stencil="SketchyIcons" StencilVersion="1.0"/>
</Control>
</file>

<file path=customXml/item13.xml><?xml version="1.0" encoding="utf-8"?>
<Control xmlns="http://schemas.microsoft.com/VisualStudio/2011/storyboarding/control">
  <Id Name="SketchyIcons.Checkbox" Revision="1" Stencil="SketchyIcons" StencilVersion="1.0"/>
</Control>
</file>

<file path=customXml/item14.xml><?xml version="1.0" encoding="utf-8"?>
<Control xmlns="http://schemas.microsoft.com/VisualStudio/2011/storyboarding/control">
  <Id Name="SketchyIcons.Checkbox" Revision="1" Stencil="SketchyIcons" StencilVersion="1.0"/>
</Control>
</file>

<file path=customXml/item15.xml><?xml version="1.0" encoding="utf-8"?>
<Control xmlns="http://schemas.microsoft.com/VisualStudio/2011/storyboarding/control">
  <Id Name="SketchyIcons.Checkbox" Revision="1" Stencil="SketchyIcons" StencilVersion="1.0"/>
</Control>
</file>

<file path=customXml/item16.xml><?xml version="1.0" encoding="utf-8"?>
<Control xmlns="http://schemas.microsoft.com/VisualStudio/2011/storyboarding/control">
  <Id Name="SketchyIcons.Checkbox" Revision="1" Stencil="SketchyIcons" StencilVersion="1.0"/>
</Control>
</file>

<file path=customXml/item17.xml><?xml version="1.0" encoding="utf-8"?>
<Control xmlns="http://schemas.microsoft.com/VisualStudio/2011/storyboarding/control">
  <Id Name="SketchyIcons.Checkbox" Revision="1" Stencil="SketchyIcons" StencilVersion="1.0"/>
</Control>
</file>

<file path=customXml/item18.xml><?xml version="1.0" encoding="utf-8"?>
<Control xmlns="http://schemas.microsoft.com/VisualStudio/2011/storyboarding/control">
  <Id Name="SketchyIcons.Checkbox" Revision="1" Stencil="SketchyIcons" StencilVersion="1.0"/>
</Control>
</file>

<file path=customXml/item19.xml><?xml version="1.0" encoding="utf-8"?>
<Control xmlns="http://schemas.microsoft.com/VisualStudio/2011/storyboarding/control">
  <Id Name="SketchyIcons.Checkbox" Revision="1" Stencil="SketchyIcons" StencilVersion="1.0"/>
</Control>
</file>

<file path=customXml/item2.xml><?xml version="1.0" encoding="utf-8"?>
<Control xmlns="http://schemas.microsoft.com/VisualStudio/2011/storyboarding/control">
  <Id Name="SketchyIcons.Checkbox" Revision="1" Stencil="SketchyIcons" StencilVersion="1.0"/>
</Control>
</file>

<file path=customXml/item20.xml><?xml version="1.0" encoding="utf-8"?>
<Control xmlns="http://schemas.microsoft.com/VisualStudio/2011/storyboarding/control">
  <Id Name="SketchyIcons.Checkbox" Revision="1" Stencil="SketchyIcons" StencilVersion="1.0"/>
</Control>
</file>

<file path=customXml/item21.xml><?xml version="1.0" encoding="utf-8"?>
<Control xmlns="http://schemas.microsoft.com/VisualStudio/2011/storyboarding/control">
  <Id Name="SketchyIcons.Checkbox" Revision="1" Stencil="SketchyIcons" StencilVersion="1.0"/>
</Control>
</file>

<file path=customXml/item22.xml><?xml version="1.0" encoding="utf-8"?>
<Control xmlns="http://schemas.microsoft.com/VisualStudio/2011/storyboarding/control">
  <Id Name="SketchyIcons.Checkbox" Revision="1" Stencil="SketchyIcons" StencilVersion="1.0"/>
</Control>
</file>

<file path=customXml/item23.xml><?xml version="1.0" encoding="utf-8"?>
<Control xmlns="http://schemas.microsoft.com/VisualStudio/2011/storyboarding/control">
  <Id Name="SketchyIcons.Checkbox" Revision="1" Stencil="SketchyIcons" StencilVersion="1.0"/>
</Control>
</file>

<file path=customXml/item24.xml><?xml version="1.0" encoding="utf-8"?>
<Control xmlns="http://schemas.microsoft.com/VisualStudio/2011/storyboarding/control">
  <Id Name="SketchyIcons.Checkbox" Revision="1" Stencil="SketchyIcons" StencilVersion="1.0"/>
</Control>
</file>

<file path=customXml/item25.xml><?xml version="1.0" encoding="utf-8"?>
<Control xmlns="http://schemas.microsoft.com/VisualStudio/2011/storyboarding/control">
  <Id Name="SketchyIcons.Checkbox" Revision="1" Stencil="SketchyIcons" StencilVersion="1.0"/>
</Control>
</file>

<file path=customXml/item26.xml><?xml version="1.0" encoding="utf-8"?>
<Control xmlns="http://schemas.microsoft.com/VisualStudio/2011/storyboarding/control">
  <Id Name="SketchyIcons.Checkbox" Revision="1" Stencil="SketchyIcons" StencilVersion="1.0"/>
</Control>
</file>

<file path=customXml/item27.xml><?xml version="1.0" encoding="utf-8"?>
<Control xmlns="http://schemas.microsoft.com/VisualStudio/2011/storyboarding/control">
  <Id Name="SketchyIcons.Checkbox" Revision="1" Stencil="SketchyIcons" StencilVersion="1.0"/>
</Control>
</file>

<file path=customXml/item28.xml><?xml version="1.0" encoding="utf-8"?>
<Control xmlns="http://schemas.microsoft.com/VisualStudio/2011/storyboarding/control">
  <Id Name="SketchyIcons.Checkbox" Revision="1" Stencil="SketchyIcons" StencilVersion="1.0"/>
</Control>
</file>

<file path=customXml/item29.xml><?xml version="1.0" encoding="utf-8"?>
<Control xmlns="http://schemas.microsoft.com/VisualStudio/2011/storyboarding/control">
  <Id Name="SketchyIcons.Checkbox" Revision="1" Stencil="SketchyIcons" StencilVersion="1.0"/>
</Control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0.xml><?xml version="1.0" encoding="utf-8"?>
<Control xmlns="http://schemas.microsoft.com/VisualStudio/2011/storyboarding/control">
  <Id Name="SketchyIcons.LargeBullet" Revision="1" Stencil="SketchyIcons" StencilVersion="1.0"/>
</Control>
</file>

<file path=customXml/item31.xml><?xml version="1.0" encoding="utf-8"?>
<Control xmlns="http://schemas.microsoft.com/VisualStudio/2011/storyboarding/control">
  <Id Name="SketchyIcons.Checkbox" Revision="1" Stencil="SketchyIcons" StencilVersion="1.0"/>
</Control>
</file>

<file path=customXml/item32.xml><?xml version="1.0" encoding="utf-8"?>
<Control xmlns="http://schemas.microsoft.com/VisualStudio/2011/storyboarding/control">
  <Id Name="SketchyIcons.Checkbox" Revision="1" Stencil="SketchyIcons" StencilVersion="1.0"/>
</Control>
</file>

<file path=customXml/item33.xml><?xml version="1.0" encoding="utf-8"?>
<Control xmlns="http://schemas.microsoft.com/VisualStudio/2011/storyboarding/control">
  <Id Name="SketchyIcons.Checkbox" Revision="1" Stencil="SketchyIcons" StencilVersion="1.0"/>
</Control>
</file>

<file path=customXml/item34.xml><?xml version="1.0" encoding="utf-8"?>
<Control xmlns="http://schemas.microsoft.com/VisualStudio/2011/storyboarding/control">
  <Id Name="SketchyIcons.Checkbox" Revision="1" Stencil="SketchyIcons" StencilVersion="1.0"/>
</Control>
</file>

<file path=customXml/item35.xml><?xml version="1.0" encoding="utf-8"?>
<Control xmlns="http://schemas.microsoft.com/VisualStudio/2011/storyboarding/control">
  <Id Name="SketchyIcons.Checkbox" Revision="1" Stencil="SketchyIcons" StencilVersion="1.0"/>
</Control>
</file>

<file path=customXml/item36.xml><?xml version="1.0" encoding="utf-8"?>
<Control xmlns="http://schemas.microsoft.com/VisualStudio/2011/storyboarding/control">
  <Id Name="SketchyIcons.Checkbox" Revision="1" Stencil="SketchyIcons" StencilVersion="1.0"/>
</Control>
</file>

<file path=customXml/item37.xml><?xml version="1.0" encoding="utf-8"?>
<Control xmlns="http://schemas.microsoft.com/VisualStudio/2011/storyboarding/control">
  <Id Name="SketchyIcons.Checkbox" Revision="1" Stencil="SketchyIcons" StencilVersion="1.0"/>
</Control>
</file>

<file path=customXml/item38.xml><?xml version="1.0" encoding="utf-8"?>
<Control xmlns="http://schemas.microsoft.com/VisualStudio/2011/storyboarding/control">
  <Id Name="SketchyIcons.Checkbox" Revision="1" Stencil="SketchyIcons" StencilVersion="1.0"/>
</Control>
</file>

<file path=customXml/item39.xml><?xml version="1.0" encoding="utf-8"?>
<Control xmlns="http://schemas.microsoft.com/VisualStudio/2011/storyboarding/control">
  <Id Name="SketchyIcons.Checkbox" Revision="1" Stencil="SketchyIcons" StencilVersion="1.0"/>
</Control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0c5ddf0-2617-45ca-952f-f899c8b262d9" xsi:nil="true"/>
    <lcf76f155ced4ddcb4097134ff3c332f xmlns="6c5753e0-85cf-46f2-8355-eec33c0b2dc8">
      <Terms xmlns="http://schemas.microsoft.com/office/infopath/2007/PartnerControls"/>
    </lcf76f155ced4ddcb4097134ff3c332f>
    <_Flow_SignoffStatus xmlns="6c5753e0-85cf-46f2-8355-eec33c0b2dc8" xsi:nil="true"/>
  </documentManagement>
</p:properties>
</file>

<file path=customXml/item40.xml><?xml version="1.0" encoding="utf-8"?>
<Control xmlns="http://schemas.microsoft.com/VisualStudio/2011/storyboarding/control">
  <Id Name="SketchyIcons.Checkbox" Revision="1" Stencil="SketchyIcons" StencilVersion="1.0"/>
</Control>
</file>

<file path=customXml/item41.xml><?xml version="1.0" encoding="utf-8"?>
<Control xmlns="http://schemas.microsoft.com/VisualStudio/2011/storyboarding/control">
  <Id Name="SketchyIcons.Checkbox" Revision="1" Stencil="SketchyIcons" StencilVersion="1.0"/>
</Control>
</file>

<file path=customXml/item42.xml><?xml version="1.0" encoding="utf-8"?>
<Control xmlns="http://schemas.microsoft.com/VisualStudio/2011/storyboarding/control">
  <Id Name="SketchyIcons.Checkbox" Revision="1" Stencil="SketchyIcons" StencilVersion="1.0"/>
</Control>
</file>

<file path=customXml/item43.xml><?xml version="1.0" encoding="utf-8"?>
<Control xmlns="http://schemas.microsoft.com/VisualStudio/2011/storyboarding/control">
  <Id Name="SketchyIcons.Checkbox" Revision="1" Stencil="SketchyIcons" StencilVersion="1.0"/>
</Control>
</file>

<file path=customXml/item44.xml><?xml version="1.0" encoding="utf-8"?>
<Control xmlns="http://schemas.microsoft.com/VisualStudio/2011/storyboarding/control">
  <Id Name="SketchyIcons.Checkbox" Revision="1" Stencil="SketchyIcons" StencilVersion="1.0"/>
</Control>
</file>

<file path=customXml/item45.xml><?xml version="1.0" encoding="utf-8"?>
<Control xmlns="http://schemas.microsoft.com/VisualStudio/2011/storyboarding/control">
  <Id Name="SketchyIcons.Checkbox" Revision="1" Stencil="SketchyIcons" StencilVersion="1.0"/>
</Control>
</file>

<file path=customXml/item46.xml><?xml version="1.0" encoding="utf-8"?>
<Control xmlns="http://schemas.microsoft.com/VisualStudio/2011/storyboarding/control">
  <Id Name="SketchyIcons.Checkbox" Revision="1" Stencil="SketchyIcons" StencilVersion="1.0"/>
</Control>
</file>

<file path=customXml/item47.xml><?xml version="1.0" encoding="utf-8"?>
<Control xmlns="http://schemas.microsoft.com/VisualStudio/2011/storyboarding/control">
  <Id Name="SketchyIcons.Checkbox" Revision="1" Stencil="SketchyIcons" StencilVersion="1.0"/>
</Control>
</file>

<file path=customXml/item48.xml><?xml version="1.0" encoding="utf-8"?>
<Control xmlns="http://schemas.microsoft.com/VisualStudio/2011/storyboarding/control">
  <Id Name="SketchyIcons.Checkbox" Revision="1" Stencil="SketchyIcons" StencilVersion="1.0"/>
</Control>
</file>

<file path=customXml/item49.xml><?xml version="1.0" encoding="utf-8"?>
<Control xmlns="http://schemas.microsoft.com/VisualStudio/2011/storyboarding/control">
  <Id Name="SketchyIcons.Checkbox" Revision="1" Stencil="SketchyIcons" StencilVersion="1.0"/>
</Control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C17B3E0CFB5E54888BF0D653345B0CA" ma:contentTypeVersion="18" ma:contentTypeDescription="Ein neues Dokument erstellen." ma:contentTypeScope="" ma:versionID="a8768d938887ef033180dc8e28a012b4">
  <xsd:schema xmlns:xsd="http://www.w3.org/2001/XMLSchema" xmlns:xs="http://www.w3.org/2001/XMLSchema" xmlns:p="http://schemas.microsoft.com/office/2006/metadata/properties" xmlns:ns2="6c5753e0-85cf-46f2-8355-eec33c0b2dc8" xmlns:ns3="90c5ddf0-2617-45ca-952f-f899c8b262d9" targetNamespace="http://schemas.microsoft.com/office/2006/metadata/properties" ma:root="true" ma:fieldsID="4b25a482a2d45b6df2649c2ca464e97a" ns2:_="" ns3:_="">
    <xsd:import namespace="6c5753e0-85cf-46f2-8355-eec33c0b2dc8"/>
    <xsd:import namespace="90c5ddf0-2617-45ca-952f-f899c8b262d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_Flow_Signoff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5753e0-85cf-46f2-8355-eec33c0b2d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Bildmarkierungen" ma:readOnly="false" ma:fieldId="{5cf76f15-5ced-4ddc-b409-7134ff3c332f}" ma:taxonomyMulti="true" ma:sspId="2edd5bf9-e80a-45b0-b2ea-09a9f8206c7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_Flow_SignoffStatus" ma:index="24" nillable="true" ma:displayName="Status Unterschrift" ma:internalName="Status_x0020_Unterschrift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c5ddf0-2617-45ca-952f-f899c8b262d9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47a8c493-3ad7-4967-8cd1-ca8dcc6fdaca}" ma:internalName="TaxCatchAll" ma:showField="CatchAllData" ma:web="90c5ddf0-2617-45ca-952f-f899c8b262d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0.xml><?xml version="1.0" encoding="utf-8"?>
<Control xmlns="http://schemas.microsoft.com/VisualStudio/2011/storyboarding/control">
  <Id Name="SketchyIcons.Checkbox" Revision="1" Stencil="SketchyIcons" StencilVersion="1.0"/>
</Control>
</file>

<file path=customXml/item51.xml><?xml version="1.0" encoding="utf-8"?>
<Control xmlns="http://schemas.microsoft.com/VisualStudio/2011/storyboarding/control">
  <Id Name="SketchyIcons.Checkbox" Revision="1" Stencil="SketchyIcons" StencilVersion="1.0"/>
</Control>
</file>

<file path=customXml/item52.xml><?xml version="1.0" encoding="utf-8"?>
<Control xmlns="http://schemas.microsoft.com/VisualStudio/2011/storyboarding/control">
  <Id Name="SketchyIcons.Checkbox" Revision="1" Stencil="SketchyIcons" StencilVersion="1.0"/>
</Control>
</file>

<file path=customXml/item53.xml><?xml version="1.0" encoding="utf-8"?>
<Control xmlns="http://schemas.microsoft.com/VisualStudio/2011/storyboarding/control">
  <Id Name="SketchyIcons.Checkbox" Revision="1" Stencil="SketchyIcons" StencilVersion="1.0"/>
</Control>
</file>

<file path=customXml/item54.xml><?xml version="1.0" encoding="utf-8"?>
<Control xmlns="http://schemas.microsoft.com/VisualStudio/2011/storyboarding/control">
  <Id Name="SketchyIcons.Checkbox" Revision="1" Stencil="SketchyIcons" StencilVersion="1.0"/>
</Control>
</file>

<file path=customXml/item55.xml><?xml version="1.0" encoding="utf-8"?>
<Control xmlns="http://schemas.microsoft.com/VisualStudio/2011/storyboarding/control">
  <Id Name="SketchyIcons.Checkbox" Revision="1" Stencil="SketchyIcons" StencilVersion="1.0"/>
</Control>
</file>

<file path=customXml/item56.xml><?xml version="1.0" encoding="utf-8"?>
<Control xmlns="http://schemas.microsoft.com/VisualStudio/2011/storyboarding/control">
  <Id Name="SketchyIcons.Checkbox" Revision="1" Stencil="SketchyIcons" StencilVersion="1.0"/>
</Control>
</file>

<file path=customXml/item57.xml><?xml version="1.0" encoding="utf-8"?>
<Control xmlns="http://schemas.microsoft.com/VisualStudio/2011/storyboarding/control">
  <Id Name="SketchyIcons.Checkbox" Revision="1" Stencil="SketchyIcons" StencilVersion="1.0"/>
</Control>
</file>

<file path=customXml/item58.xml><?xml version="1.0" encoding="utf-8"?>
<Control xmlns="http://schemas.microsoft.com/VisualStudio/2011/storyboarding/control">
  <Id Name="SketchyIcons.Checkbox" Revision="1" Stencil="SketchyIcons" StencilVersion="1.0"/>
</Control>
</file>

<file path=customXml/item59.xml><?xml version="1.0" encoding="utf-8"?>
<Control xmlns="http://schemas.microsoft.com/VisualStudio/2011/storyboarding/control">
  <Id Name="SketchyIcons.Checkbox" Revision="1" Stencil="SketchyIcons" StencilVersion="1.0"/>
</Control>
</file>

<file path=customXml/item6.xml><?xml version="1.0" encoding="utf-8"?>
<Control xmlns="http://schemas.microsoft.com/VisualStudio/2011/storyboarding/control">
  <Id Name="SketchyIcons.Checkbox" Revision="1" Stencil="SketchyIcons" StencilVersion="1.0"/>
</Control>
</file>

<file path=customXml/item60.xml><?xml version="1.0" encoding="utf-8"?>
<Control xmlns="http://schemas.microsoft.com/VisualStudio/2011/storyboarding/control">
  <Id Name="SketchyIcons.Checkbox" Revision="1" Stencil="SketchyIcons" StencilVersion="1.0"/>
</Control>
</file>

<file path=customXml/item61.xml><?xml version="1.0" encoding="utf-8"?>
<Control xmlns="http://schemas.microsoft.com/VisualStudio/2011/storyboarding/control">
  <Id Name="SketchyIcons.Checkbox" Revision="1" Stencil="SketchyIcons" StencilVersion="1.0"/>
</Control>
</file>

<file path=customXml/item62.xml><?xml version="1.0" encoding="utf-8"?>
<Control xmlns="http://schemas.microsoft.com/VisualStudio/2011/storyboarding/control">
  <Id Name="SketchyIcons.Checkbox" Revision="1" Stencil="SketchyIcons" StencilVersion="1.0"/>
</Control>
</file>

<file path=customXml/item63.xml><?xml version="1.0" encoding="utf-8"?>
<Control xmlns="http://schemas.microsoft.com/VisualStudio/2011/storyboarding/control">
  <Id Name="SketchyIcons.Checkbox" Revision="1" Stencil="SketchyIcons" StencilVersion="1.0"/>
</Control>
</file>

<file path=customXml/item64.xml><?xml version="1.0" encoding="utf-8"?>
<Control xmlns="http://schemas.microsoft.com/VisualStudio/2011/storyboarding/control">
  <Id Name="SketchyIcons.Checkbox" Revision="1" Stencil="SketchyIcons" StencilVersion="1.0"/>
</Control>
</file>

<file path=customXml/item65.xml><?xml version="1.0" encoding="utf-8"?>
<Control xmlns="http://schemas.microsoft.com/VisualStudio/2011/storyboarding/control">
  <Id Name="SketchyIcons.Checkbox" Revision="1" Stencil="SketchyIcons" StencilVersion="1.0"/>
</Control>
</file>

<file path=customXml/item66.xml><?xml version="1.0" encoding="utf-8"?>
<Control xmlns="http://schemas.microsoft.com/VisualStudio/2011/storyboarding/control">
  <Id Name="SketchyIcons.Checkbox" Revision="1" Stencil="SketchyIcons" StencilVersion="1.0"/>
</Control>
</file>

<file path=customXml/item67.xml><?xml version="1.0" encoding="utf-8"?>
<Control xmlns="http://schemas.microsoft.com/VisualStudio/2011/storyboarding/control">
  <Id Name="SketchyIcons.Checkbox" Revision="1" Stencil="SketchyIcons" StencilVersion="1.0"/>
</Control>
</file>

<file path=customXml/item68.xml><?xml version="1.0" encoding="utf-8"?>
<Control xmlns="http://schemas.microsoft.com/VisualStudio/2011/storyboarding/control">
  <Id Name="SketchyIcons.Checkbox" Revision="1" Stencil="SketchyIcons" StencilVersion="1.0"/>
</Control>
</file>

<file path=customXml/item69.xml><?xml version="1.0" encoding="utf-8"?>
<Control xmlns="http://schemas.microsoft.com/VisualStudio/2011/storyboarding/control">
  <Id Name="SketchyIcons.Checkbox" Revision="1" Stencil="SketchyIcons" StencilVersion="1.0"/>
</Control>
</file>

<file path=customXml/item7.xml><?xml version="1.0" encoding="utf-8"?>
<Control xmlns="http://schemas.microsoft.com/VisualStudio/2011/storyboarding/control">
  <Id Name="SketchyIcons.Checkbox" Revision="1" Stencil="SketchyIcons" StencilVersion="1.0"/>
</Control>
</file>

<file path=customXml/item70.xml><?xml version="1.0" encoding="utf-8"?>
<Control xmlns="http://schemas.microsoft.com/VisualStudio/2011/storyboarding/control">
  <Id Name="SketchyIcons.Checkbox" Revision="1" Stencil="SketchyIcons" StencilVersion="1.0"/>
</Control>
</file>

<file path=customXml/item71.xml><?xml version="1.0" encoding="utf-8"?>
<Control xmlns="http://schemas.microsoft.com/VisualStudio/2011/storyboarding/control">
  <Id Name="SketchyIcons.Checkbox" Revision="1" Stencil="SketchyIcons" StencilVersion="1.0"/>
</Control>
</file>

<file path=customXml/item72.xml><?xml version="1.0" encoding="utf-8"?>
<Control xmlns="http://schemas.microsoft.com/VisualStudio/2011/storyboarding/control">
  <Id Name="SketchyIcons.Checkbox" Revision="1" Stencil="SketchyIcons" StencilVersion="1.0"/>
</Control>
</file>

<file path=customXml/item73.xml><?xml version="1.0" encoding="utf-8"?>
<Control xmlns="http://schemas.microsoft.com/VisualStudio/2011/storyboarding/control">
  <Id Name="SketchyIcons.Checkbox" Revision="1" Stencil="SketchyIcons" StencilVersion="1.0"/>
</Control>
</file>

<file path=customXml/item74.xml><?xml version="1.0" encoding="utf-8"?>
<Control xmlns="http://schemas.microsoft.com/VisualStudio/2011/storyboarding/control">
  <Id Name="SketchyIcons.Checkbox" Revision="1" Stencil="SketchyIcons" StencilVersion="1.0"/>
</Control>
</file>

<file path=customXml/item75.xml><?xml version="1.0" encoding="utf-8"?>
<Control xmlns="http://schemas.microsoft.com/VisualStudio/2011/storyboarding/control">
  <Id Name="SketchyIcons.Checkbox" Revision="1" Stencil="SketchyIcons" StencilVersion="1.0"/>
</Control>
</file>

<file path=customXml/item76.xml><?xml version="1.0" encoding="utf-8"?>
<Control xmlns="http://schemas.microsoft.com/VisualStudio/2011/storyboarding/control">
  <Id Name="SketchyIcons.Checkbox" Revision="1" Stencil="SketchyIcons" StencilVersion="1.0"/>
</Control>
</file>

<file path=customXml/item77.xml><?xml version="1.0" encoding="utf-8"?>
<Control xmlns="http://schemas.microsoft.com/VisualStudio/2011/storyboarding/control">
  <Id Name="SketchyIcons.Checkbox" Revision="1" Stencil="SketchyIcons" StencilVersion="1.0"/>
</Control>
</file>

<file path=customXml/item78.xml><?xml version="1.0" encoding="utf-8"?>
<Control xmlns="http://schemas.microsoft.com/VisualStudio/2011/storyboarding/control">
  <Id Name="SketchyIcons.Checkbox" Revision="1" Stencil="SketchyIcons" StencilVersion="1.0"/>
</Control>
</file>

<file path=customXml/item79.xml><?xml version="1.0" encoding="utf-8"?>
<Control xmlns="http://schemas.microsoft.com/VisualStudio/2011/storyboarding/control">
  <Id Name="SketchyIcons.Checkbox" Revision="1" Stencil="SketchyIcons" StencilVersion="1.0"/>
</Control>
</file>

<file path=customXml/item8.xml><?xml version="1.0" encoding="utf-8"?>
<Control xmlns="http://schemas.microsoft.com/VisualStudio/2011/storyboarding/control">
  <Id Name="SketchyIcons.Checkbox" Revision="1" Stencil="SketchyIcons" StencilVersion="1.0"/>
</Control>
</file>

<file path=customXml/item80.xml><?xml version="1.0" encoding="utf-8"?>
<Control xmlns="http://schemas.microsoft.com/VisualStudio/2011/storyboarding/control">
  <Id Name="SketchyIcons.Checkbox" Revision="1" Stencil="SketchyIcons" StencilVersion="1.0"/>
</Control>
</file>

<file path=customXml/item81.xml><?xml version="1.0" encoding="utf-8"?>
<Control xmlns="http://schemas.microsoft.com/VisualStudio/2011/storyboarding/control">
  <Id Name="SketchyIcons.Checkbox" Revision="1" Stencil="SketchyIcons" StencilVersion="1.0"/>
</Control>
</file>

<file path=customXml/item82.xml><?xml version="1.0" encoding="utf-8"?>
<Control xmlns="http://schemas.microsoft.com/VisualStudio/2011/storyboarding/control">
  <Id Name="SketchyIcons.Checkbox" Revision="1" Stencil="SketchyIcons" StencilVersion="1.0"/>
</Control>
</file>

<file path=customXml/item83.xml><?xml version="1.0" encoding="utf-8"?>
<Control xmlns="http://schemas.microsoft.com/VisualStudio/2011/storyboarding/control">
  <Id Name="SketchyIcons.Checkbox" Revision="1" Stencil="SketchyIcons" StencilVersion="1.0"/>
</Control>
</file>

<file path=customXml/item84.xml><?xml version="1.0" encoding="utf-8"?>
<Control xmlns="http://schemas.microsoft.com/VisualStudio/2011/storyboarding/control">
  <Id Name="SketchyIcons.Checkbox" Revision="1" Stencil="SketchyIcons" StencilVersion="1.0"/>
</Control>
</file>

<file path=customXml/item85.xml><?xml version="1.0" encoding="utf-8"?>
<Control xmlns="http://schemas.microsoft.com/VisualStudio/2011/storyboarding/control">
  <Id Name="SketchyIcons.Checkbox" Revision="1" Stencil="SketchyIcons" StencilVersion="1.0"/>
</Control>
</file>

<file path=customXml/item86.xml><?xml version="1.0" encoding="utf-8"?>
<Control xmlns="http://schemas.microsoft.com/VisualStudio/2011/storyboarding/control">
  <Id Name="SketchyIcons.Checkbox" Revision="1" Stencil="SketchyIcons" StencilVersion="1.0"/>
</Control>
</file>

<file path=customXml/item87.xml><?xml version="1.0" encoding="utf-8"?>
<Control xmlns="http://schemas.microsoft.com/VisualStudio/2011/storyboarding/control">
  <Id Name="SketchyIcons.Checkbox" Revision="1" Stencil="SketchyIcons" StencilVersion="1.0"/>
</Control>
</file>

<file path=customXml/item88.xml><?xml version="1.0" encoding="utf-8"?>
<Control xmlns="http://schemas.microsoft.com/VisualStudio/2011/storyboarding/control">
  <Id Name="SketchyIcons.Checkbox" Revision="1" Stencil="SketchyIcons" StencilVersion="1.0"/>
</Control>
</file>

<file path=customXml/item89.xml><?xml version="1.0" encoding="utf-8"?>
<Control xmlns="http://schemas.microsoft.com/VisualStudio/2011/storyboarding/control">
  <Id Name="SketchyIcons.Checkbox" Revision="1" Stencil="SketchyIcons" StencilVersion="1.0"/>
</Control>
</file>

<file path=customXml/item9.xml><?xml version="1.0" encoding="utf-8"?>
<Control xmlns="http://schemas.microsoft.com/VisualStudio/2011/storyboarding/control">
  <Id Name="SketchyIcons.Checkbox" Revision="1" Stencil="SketchyIcons" StencilVersion="1.0"/>
</Control>
</file>

<file path=customXml/item90.xml><?xml version="1.0" encoding="utf-8"?>
<Control xmlns="http://schemas.microsoft.com/VisualStudio/2011/storyboarding/control">
  <Id Name="SketchyIcons.Checkbox" Revision="1" Stencil="SketchyIcons" StencilVersion="1.0"/>
</Control>
</file>

<file path=customXml/itemProps1.xml><?xml version="1.0" encoding="utf-8"?>
<ds:datastoreItem xmlns:ds="http://schemas.openxmlformats.org/officeDocument/2006/customXml" ds:itemID="{8D593B3A-8B62-40BD-B44B-ECE78B3DC43A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5DC3C9DE-D2F5-4C0E-8F18-A969277F8A23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943AE808-20AD-408F-B587-379D2511A258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C7EB3E97-7DAD-4152-B5D5-304C3686DA2C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C53CEEFC-23DF-4060-8D95-D98BB1A95D03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E5200FD3-42AE-44A8-AE19-03D41CB52FD9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DAE05455-FBC9-40AD-BF5A-52BD803CCA1B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AA9FACEC-1A22-48C4-B60C-E34FCF5599DD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97F469E6-2031-43A0-9CCA-A93200E9C6BF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65D6CAC9-867D-4D96-8F71-0CECBCFABD2E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A6534812-0F01-4067-B3F3-C3A2ADFBB921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D6D6E774-3A79-454A-8ECB-E94CA5684C21}">
  <ds:schemaRefs>
    <ds:schemaRef ds:uri="http://schemas.microsoft.com/VisualStudio/2011/storyboarding/control"/>
  </ds:schemaRefs>
</ds:datastoreItem>
</file>

<file path=customXml/itemProps20.xml><?xml version="1.0" encoding="utf-8"?>
<ds:datastoreItem xmlns:ds="http://schemas.openxmlformats.org/officeDocument/2006/customXml" ds:itemID="{876A8718-38D6-41F0-A528-6F6EF56C3159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5F57A3C9-6AC7-4BA4-83E3-B2E39A5A1992}">
  <ds:schemaRefs>
    <ds:schemaRef ds:uri="http://schemas.microsoft.com/VisualStudio/2011/storyboarding/control"/>
  </ds:schemaRefs>
</ds:datastoreItem>
</file>

<file path=customXml/itemProps22.xml><?xml version="1.0" encoding="utf-8"?>
<ds:datastoreItem xmlns:ds="http://schemas.openxmlformats.org/officeDocument/2006/customXml" ds:itemID="{FDE2C2A2-4A09-438E-8DFF-8D5016FB861F}">
  <ds:schemaRefs>
    <ds:schemaRef ds:uri="http://schemas.microsoft.com/VisualStudio/2011/storyboarding/control"/>
  </ds:schemaRefs>
</ds:datastoreItem>
</file>

<file path=customXml/itemProps23.xml><?xml version="1.0" encoding="utf-8"?>
<ds:datastoreItem xmlns:ds="http://schemas.openxmlformats.org/officeDocument/2006/customXml" ds:itemID="{C6494E17-8A9E-42AB-8569-6C81C6788060}">
  <ds:schemaRefs>
    <ds:schemaRef ds:uri="http://schemas.microsoft.com/VisualStudio/2011/storyboarding/control"/>
  </ds:schemaRefs>
</ds:datastoreItem>
</file>

<file path=customXml/itemProps24.xml><?xml version="1.0" encoding="utf-8"?>
<ds:datastoreItem xmlns:ds="http://schemas.openxmlformats.org/officeDocument/2006/customXml" ds:itemID="{AED04009-85E2-4E72-B1BF-FC2C757C3E95}">
  <ds:schemaRefs>
    <ds:schemaRef ds:uri="http://schemas.microsoft.com/VisualStudio/2011/storyboarding/control"/>
  </ds:schemaRefs>
</ds:datastoreItem>
</file>

<file path=customXml/itemProps25.xml><?xml version="1.0" encoding="utf-8"?>
<ds:datastoreItem xmlns:ds="http://schemas.openxmlformats.org/officeDocument/2006/customXml" ds:itemID="{8A94EC59-0467-4CB1-AEE5-46FF90BFCA60}">
  <ds:schemaRefs>
    <ds:schemaRef ds:uri="http://schemas.microsoft.com/VisualStudio/2011/storyboarding/control"/>
  </ds:schemaRefs>
</ds:datastoreItem>
</file>

<file path=customXml/itemProps26.xml><?xml version="1.0" encoding="utf-8"?>
<ds:datastoreItem xmlns:ds="http://schemas.openxmlformats.org/officeDocument/2006/customXml" ds:itemID="{285A166E-2C61-4825-B2B8-4EF96BE7EAE5}">
  <ds:schemaRefs>
    <ds:schemaRef ds:uri="http://schemas.microsoft.com/VisualStudio/2011/storyboarding/control"/>
  </ds:schemaRefs>
</ds:datastoreItem>
</file>

<file path=customXml/itemProps27.xml><?xml version="1.0" encoding="utf-8"?>
<ds:datastoreItem xmlns:ds="http://schemas.openxmlformats.org/officeDocument/2006/customXml" ds:itemID="{4C2A4E8A-B122-4095-AFE2-0CFF4E422FE1}">
  <ds:schemaRefs>
    <ds:schemaRef ds:uri="http://schemas.microsoft.com/VisualStudio/2011/storyboarding/control"/>
  </ds:schemaRefs>
</ds:datastoreItem>
</file>

<file path=customXml/itemProps28.xml><?xml version="1.0" encoding="utf-8"?>
<ds:datastoreItem xmlns:ds="http://schemas.openxmlformats.org/officeDocument/2006/customXml" ds:itemID="{DD810FAE-A872-455A-AA62-FB7BE7EFFC2E}">
  <ds:schemaRefs>
    <ds:schemaRef ds:uri="http://schemas.microsoft.com/VisualStudio/2011/storyboarding/control"/>
  </ds:schemaRefs>
</ds:datastoreItem>
</file>

<file path=customXml/itemProps29.xml><?xml version="1.0" encoding="utf-8"?>
<ds:datastoreItem xmlns:ds="http://schemas.openxmlformats.org/officeDocument/2006/customXml" ds:itemID="{4B50A834-FC9A-4A85-AB74-391155944458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938BEF52-4252-44F2-8137-7F521334F543}">
  <ds:schemaRefs>
    <ds:schemaRef ds:uri="http://schemas.microsoft.com/sharepoint/v3/contenttype/forms"/>
  </ds:schemaRefs>
</ds:datastoreItem>
</file>

<file path=customXml/itemProps30.xml><?xml version="1.0" encoding="utf-8"?>
<ds:datastoreItem xmlns:ds="http://schemas.openxmlformats.org/officeDocument/2006/customXml" ds:itemID="{9BFA89D9-3CA7-4B86-852B-90D362ED7C0A}">
  <ds:schemaRefs>
    <ds:schemaRef ds:uri="http://schemas.microsoft.com/VisualStudio/2011/storyboarding/control"/>
  </ds:schemaRefs>
</ds:datastoreItem>
</file>

<file path=customXml/itemProps31.xml><?xml version="1.0" encoding="utf-8"?>
<ds:datastoreItem xmlns:ds="http://schemas.openxmlformats.org/officeDocument/2006/customXml" ds:itemID="{DC24FB56-E512-4CCA-9F9F-5583628675C4}">
  <ds:schemaRefs>
    <ds:schemaRef ds:uri="http://schemas.microsoft.com/VisualStudio/2011/storyboarding/control"/>
  </ds:schemaRefs>
</ds:datastoreItem>
</file>

<file path=customXml/itemProps32.xml><?xml version="1.0" encoding="utf-8"?>
<ds:datastoreItem xmlns:ds="http://schemas.openxmlformats.org/officeDocument/2006/customXml" ds:itemID="{6A23493D-4817-4339-82A5-AE4723D422C6}">
  <ds:schemaRefs>
    <ds:schemaRef ds:uri="http://schemas.microsoft.com/VisualStudio/2011/storyboarding/control"/>
  </ds:schemaRefs>
</ds:datastoreItem>
</file>

<file path=customXml/itemProps33.xml><?xml version="1.0" encoding="utf-8"?>
<ds:datastoreItem xmlns:ds="http://schemas.openxmlformats.org/officeDocument/2006/customXml" ds:itemID="{A2BDDD98-D050-4865-B26D-7CC2C61C9332}">
  <ds:schemaRefs>
    <ds:schemaRef ds:uri="http://schemas.microsoft.com/VisualStudio/2011/storyboarding/control"/>
  </ds:schemaRefs>
</ds:datastoreItem>
</file>

<file path=customXml/itemProps34.xml><?xml version="1.0" encoding="utf-8"?>
<ds:datastoreItem xmlns:ds="http://schemas.openxmlformats.org/officeDocument/2006/customXml" ds:itemID="{C7FDBDEC-BF4B-4D76-AB91-73D3E7B77C19}">
  <ds:schemaRefs>
    <ds:schemaRef ds:uri="http://schemas.microsoft.com/VisualStudio/2011/storyboarding/control"/>
  </ds:schemaRefs>
</ds:datastoreItem>
</file>

<file path=customXml/itemProps35.xml><?xml version="1.0" encoding="utf-8"?>
<ds:datastoreItem xmlns:ds="http://schemas.openxmlformats.org/officeDocument/2006/customXml" ds:itemID="{21899A28-21F6-4057-AC62-E2A580EA59A1}">
  <ds:schemaRefs>
    <ds:schemaRef ds:uri="http://schemas.microsoft.com/VisualStudio/2011/storyboarding/control"/>
  </ds:schemaRefs>
</ds:datastoreItem>
</file>

<file path=customXml/itemProps36.xml><?xml version="1.0" encoding="utf-8"?>
<ds:datastoreItem xmlns:ds="http://schemas.openxmlformats.org/officeDocument/2006/customXml" ds:itemID="{6EA7C673-8393-4279-9C4C-2F33FA4D09DC}">
  <ds:schemaRefs>
    <ds:schemaRef ds:uri="http://schemas.microsoft.com/VisualStudio/2011/storyboarding/control"/>
  </ds:schemaRefs>
</ds:datastoreItem>
</file>

<file path=customXml/itemProps37.xml><?xml version="1.0" encoding="utf-8"?>
<ds:datastoreItem xmlns:ds="http://schemas.openxmlformats.org/officeDocument/2006/customXml" ds:itemID="{8251F65C-7F95-4177-AE1C-D6D4AFD55789}">
  <ds:schemaRefs>
    <ds:schemaRef ds:uri="http://schemas.microsoft.com/VisualStudio/2011/storyboarding/control"/>
  </ds:schemaRefs>
</ds:datastoreItem>
</file>

<file path=customXml/itemProps38.xml><?xml version="1.0" encoding="utf-8"?>
<ds:datastoreItem xmlns:ds="http://schemas.openxmlformats.org/officeDocument/2006/customXml" ds:itemID="{A2E6CC76-D959-4687-A000-8571B5FB5576}">
  <ds:schemaRefs>
    <ds:schemaRef ds:uri="http://schemas.microsoft.com/VisualStudio/2011/storyboarding/control"/>
  </ds:schemaRefs>
</ds:datastoreItem>
</file>

<file path=customXml/itemProps39.xml><?xml version="1.0" encoding="utf-8"?>
<ds:datastoreItem xmlns:ds="http://schemas.openxmlformats.org/officeDocument/2006/customXml" ds:itemID="{70CBF7AE-DCA8-4C0C-A7FE-B8CD710FC624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44EC9AE1-C375-4E65-A24B-FEC82CD3862B}">
  <ds:schemaRefs>
    <ds:schemaRef ds:uri="6c5753e0-85cf-46f2-8355-eec33c0b2dc8"/>
    <ds:schemaRef ds:uri="90c5ddf0-2617-45ca-952f-f899c8b262d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40.xml><?xml version="1.0" encoding="utf-8"?>
<ds:datastoreItem xmlns:ds="http://schemas.openxmlformats.org/officeDocument/2006/customXml" ds:itemID="{46D213F0-89C8-412B-B8B4-CEF310EA0A3A}">
  <ds:schemaRefs>
    <ds:schemaRef ds:uri="http://schemas.microsoft.com/VisualStudio/2011/storyboarding/control"/>
  </ds:schemaRefs>
</ds:datastoreItem>
</file>

<file path=customXml/itemProps41.xml><?xml version="1.0" encoding="utf-8"?>
<ds:datastoreItem xmlns:ds="http://schemas.openxmlformats.org/officeDocument/2006/customXml" ds:itemID="{0BF40A81-5034-4E4B-8B03-17990C426188}">
  <ds:schemaRefs>
    <ds:schemaRef ds:uri="http://schemas.microsoft.com/VisualStudio/2011/storyboarding/control"/>
  </ds:schemaRefs>
</ds:datastoreItem>
</file>

<file path=customXml/itemProps42.xml><?xml version="1.0" encoding="utf-8"?>
<ds:datastoreItem xmlns:ds="http://schemas.openxmlformats.org/officeDocument/2006/customXml" ds:itemID="{8A100327-2371-4FAC-A03F-EF70D6C26906}">
  <ds:schemaRefs>
    <ds:schemaRef ds:uri="http://schemas.microsoft.com/VisualStudio/2011/storyboarding/control"/>
  </ds:schemaRefs>
</ds:datastoreItem>
</file>

<file path=customXml/itemProps43.xml><?xml version="1.0" encoding="utf-8"?>
<ds:datastoreItem xmlns:ds="http://schemas.openxmlformats.org/officeDocument/2006/customXml" ds:itemID="{F50BC1F4-ADB9-4323-B022-197150E3424E}">
  <ds:schemaRefs>
    <ds:schemaRef ds:uri="http://schemas.microsoft.com/VisualStudio/2011/storyboarding/control"/>
  </ds:schemaRefs>
</ds:datastoreItem>
</file>

<file path=customXml/itemProps44.xml><?xml version="1.0" encoding="utf-8"?>
<ds:datastoreItem xmlns:ds="http://schemas.openxmlformats.org/officeDocument/2006/customXml" ds:itemID="{742227DE-95C6-46A5-891D-F50FD5B02727}">
  <ds:schemaRefs>
    <ds:schemaRef ds:uri="http://schemas.microsoft.com/VisualStudio/2011/storyboarding/control"/>
  </ds:schemaRefs>
</ds:datastoreItem>
</file>

<file path=customXml/itemProps45.xml><?xml version="1.0" encoding="utf-8"?>
<ds:datastoreItem xmlns:ds="http://schemas.openxmlformats.org/officeDocument/2006/customXml" ds:itemID="{0F5F73E3-60ED-41B0-8F43-2A73DE213F10}">
  <ds:schemaRefs>
    <ds:schemaRef ds:uri="http://schemas.microsoft.com/VisualStudio/2011/storyboarding/control"/>
  </ds:schemaRefs>
</ds:datastoreItem>
</file>

<file path=customXml/itemProps46.xml><?xml version="1.0" encoding="utf-8"?>
<ds:datastoreItem xmlns:ds="http://schemas.openxmlformats.org/officeDocument/2006/customXml" ds:itemID="{73EDA0BF-DAEA-423A-8C04-74B2DE7AB2EE}">
  <ds:schemaRefs>
    <ds:schemaRef ds:uri="http://schemas.microsoft.com/VisualStudio/2011/storyboarding/control"/>
  </ds:schemaRefs>
</ds:datastoreItem>
</file>

<file path=customXml/itemProps47.xml><?xml version="1.0" encoding="utf-8"?>
<ds:datastoreItem xmlns:ds="http://schemas.openxmlformats.org/officeDocument/2006/customXml" ds:itemID="{CDE1F639-06D1-4AC3-874F-773DE365FBE4}">
  <ds:schemaRefs>
    <ds:schemaRef ds:uri="http://schemas.microsoft.com/VisualStudio/2011/storyboarding/control"/>
  </ds:schemaRefs>
</ds:datastoreItem>
</file>

<file path=customXml/itemProps48.xml><?xml version="1.0" encoding="utf-8"?>
<ds:datastoreItem xmlns:ds="http://schemas.openxmlformats.org/officeDocument/2006/customXml" ds:itemID="{A7119D69-266C-4786-9ECC-9484801CDF56}">
  <ds:schemaRefs>
    <ds:schemaRef ds:uri="http://schemas.microsoft.com/VisualStudio/2011/storyboarding/control"/>
  </ds:schemaRefs>
</ds:datastoreItem>
</file>

<file path=customXml/itemProps49.xml><?xml version="1.0" encoding="utf-8"?>
<ds:datastoreItem xmlns:ds="http://schemas.openxmlformats.org/officeDocument/2006/customXml" ds:itemID="{AEAB1427-8899-45BF-A58E-162F27E5A410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8CECD1F3-3B98-416D-A901-4946A685DD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c5753e0-85cf-46f2-8355-eec33c0b2dc8"/>
    <ds:schemaRef ds:uri="90c5ddf0-2617-45ca-952f-f899c8b262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0.xml><?xml version="1.0" encoding="utf-8"?>
<ds:datastoreItem xmlns:ds="http://schemas.openxmlformats.org/officeDocument/2006/customXml" ds:itemID="{97EC89DF-2BC0-4652-BBE8-DBBF85255BBB}">
  <ds:schemaRefs>
    <ds:schemaRef ds:uri="http://schemas.microsoft.com/VisualStudio/2011/storyboarding/control"/>
  </ds:schemaRefs>
</ds:datastoreItem>
</file>

<file path=customXml/itemProps51.xml><?xml version="1.0" encoding="utf-8"?>
<ds:datastoreItem xmlns:ds="http://schemas.openxmlformats.org/officeDocument/2006/customXml" ds:itemID="{A0E1CC07-867C-43D4-8006-0FB2861CA188}">
  <ds:schemaRefs>
    <ds:schemaRef ds:uri="http://schemas.microsoft.com/VisualStudio/2011/storyboarding/control"/>
  </ds:schemaRefs>
</ds:datastoreItem>
</file>

<file path=customXml/itemProps52.xml><?xml version="1.0" encoding="utf-8"?>
<ds:datastoreItem xmlns:ds="http://schemas.openxmlformats.org/officeDocument/2006/customXml" ds:itemID="{C1C19DB1-1940-41AB-99AD-63DDE3648D08}">
  <ds:schemaRefs>
    <ds:schemaRef ds:uri="http://schemas.microsoft.com/VisualStudio/2011/storyboarding/control"/>
  </ds:schemaRefs>
</ds:datastoreItem>
</file>

<file path=customXml/itemProps53.xml><?xml version="1.0" encoding="utf-8"?>
<ds:datastoreItem xmlns:ds="http://schemas.openxmlformats.org/officeDocument/2006/customXml" ds:itemID="{DEA5F04E-9E60-425F-88B1-841EC106A862}">
  <ds:schemaRefs>
    <ds:schemaRef ds:uri="http://schemas.microsoft.com/VisualStudio/2011/storyboarding/control"/>
  </ds:schemaRefs>
</ds:datastoreItem>
</file>

<file path=customXml/itemProps54.xml><?xml version="1.0" encoding="utf-8"?>
<ds:datastoreItem xmlns:ds="http://schemas.openxmlformats.org/officeDocument/2006/customXml" ds:itemID="{53514D57-4DF6-4D2A-ACE3-B7003C14C0BA}">
  <ds:schemaRefs>
    <ds:schemaRef ds:uri="http://schemas.microsoft.com/VisualStudio/2011/storyboarding/control"/>
  </ds:schemaRefs>
</ds:datastoreItem>
</file>

<file path=customXml/itemProps55.xml><?xml version="1.0" encoding="utf-8"?>
<ds:datastoreItem xmlns:ds="http://schemas.openxmlformats.org/officeDocument/2006/customXml" ds:itemID="{E0A1DC20-7444-4B04-8640-4C6D1E33072A}">
  <ds:schemaRefs>
    <ds:schemaRef ds:uri="http://schemas.microsoft.com/VisualStudio/2011/storyboarding/control"/>
  </ds:schemaRefs>
</ds:datastoreItem>
</file>

<file path=customXml/itemProps56.xml><?xml version="1.0" encoding="utf-8"?>
<ds:datastoreItem xmlns:ds="http://schemas.openxmlformats.org/officeDocument/2006/customXml" ds:itemID="{0C8961AB-E36C-485B-BBD4-E5C9C4E41E48}">
  <ds:schemaRefs>
    <ds:schemaRef ds:uri="http://schemas.microsoft.com/VisualStudio/2011/storyboarding/control"/>
  </ds:schemaRefs>
</ds:datastoreItem>
</file>

<file path=customXml/itemProps57.xml><?xml version="1.0" encoding="utf-8"?>
<ds:datastoreItem xmlns:ds="http://schemas.openxmlformats.org/officeDocument/2006/customXml" ds:itemID="{C67CA5C8-1F87-4B55-897E-0F9B0EDA62CF}">
  <ds:schemaRefs>
    <ds:schemaRef ds:uri="http://schemas.microsoft.com/VisualStudio/2011/storyboarding/control"/>
  </ds:schemaRefs>
</ds:datastoreItem>
</file>

<file path=customXml/itemProps58.xml><?xml version="1.0" encoding="utf-8"?>
<ds:datastoreItem xmlns:ds="http://schemas.openxmlformats.org/officeDocument/2006/customXml" ds:itemID="{664B982A-2CC7-4626-807E-A592AB0819FC}">
  <ds:schemaRefs>
    <ds:schemaRef ds:uri="http://schemas.microsoft.com/VisualStudio/2011/storyboarding/control"/>
  </ds:schemaRefs>
</ds:datastoreItem>
</file>

<file path=customXml/itemProps59.xml><?xml version="1.0" encoding="utf-8"?>
<ds:datastoreItem xmlns:ds="http://schemas.openxmlformats.org/officeDocument/2006/customXml" ds:itemID="{DB0C8274-8396-43F9-BC20-D3B2003199C2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F8CE2B79-2184-4C6E-8FDF-3B85D6508FC9}">
  <ds:schemaRefs>
    <ds:schemaRef ds:uri="http://schemas.microsoft.com/VisualStudio/2011/storyboarding/control"/>
  </ds:schemaRefs>
</ds:datastoreItem>
</file>

<file path=customXml/itemProps60.xml><?xml version="1.0" encoding="utf-8"?>
<ds:datastoreItem xmlns:ds="http://schemas.openxmlformats.org/officeDocument/2006/customXml" ds:itemID="{0AF0F688-A456-4D00-8C41-1A74F66740AE}">
  <ds:schemaRefs>
    <ds:schemaRef ds:uri="http://schemas.microsoft.com/VisualStudio/2011/storyboarding/control"/>
  </ds:schemaRefs>
</ds:datastoreItem>
</file>

<file path=customXml/itemProps61.xml><?xml version="1.0" encoding="utf-8"?>
<ds:datastoreItem xmlns:ds="http://schemas.openxmlformats.org/officeDocument/2006/customXml" ds:itemID="{2C41064F-84B4-4007-BA8D-4D9784A5CD20}">
  <ds:schemaRefs>
    <ds:schemaRef ds:uri="http://schemas.microsoft.com/VisualStudio/2011/storyboarding/control"/>
  </ds:schemaRefs>
</ds:datastoreItem>
</file>

<file path=customXml/itemProps62.xml><?xml version="1.0" encoding="utf-8"?>
<ds:datastoreItem xmlns:ds="http://schemas.openxmlformats.org/officeDocument/2006/customXml" ds:itemID="{B5E89577-7B96-418D-B5ED-AAB057567CCD}">
  <ds:schemaRefs>
    <ds:schemaRef ds:uri="http://schemas.microsoft.com/VisualStudio/2011/storyboarding/control"/>
  </ds:schemaRefs>
</ds:datastoreItem>
</file>

<file path=customXml/itemProps63.xml><?xml version="1.0" encoding="utf-8"?>
<ds:datastoreItem xmlns:ds="http://schemas.openxmlformats.org/officeDocument/2006/customXml" ds:itemID="{3CA1ACC6-3B60-41E1-AB3A-D98FB5B6ACCB}">
  <ds:schemaRefs>
    <ds:schemaRef ds:uri="http://schemas.microsoft.com/VisualStudio/2011/storyboarding/control"/>
  </ds:schemaRefs>
</ds:datastoreItem>
</file>

<file path=customXml/itemProps64.xml><?xml version="1.0" encoding="utf-8"?>
<ds:datastoreItem xmlns:ds="http://schemas.openxmlformats.org/officeDocument/2006/customXml" ds:itemID="{F183A58A-DA92-440E-A06E-C56D7F07B2FC}">
  <ds:schemaRefs>
    <ds:schemaRef ds:uri="http://schemas.microsoft.com/VisualStudio/2011/storyboarding/control"/>
  </ds:schemaRefs>
</ds:datastoreItem>
</file>

<file path=customXml/itemProps65.xml><?xml version="1.0" encoding="utf-8"?>
<ds:datastoreItem xmlns:ds="http://schemas.openxmlformats.org/officeDocument/2006/customXml" ds:itemID="{8E51A36D-13E2-4931-BA41-ADF93DF3C176}">
  <ds:schemaRefs>
    <ds:schemaRef ds:uri="http://schemas.microsoft.com/VisualStudio/2011/storyboarding/control"/>
  </ds:schemaRefs>
</ds:datastoreItem>
</file>

<file path=customXml/itemProps66.xml><?xml version="1.0" encoding="utf-8"?>
<ds:datastoreItem xmlns:ds="http://schemas.openxmlformats.org/officeDocument/2006/customXml" ds:itemID="{3891FAE4-A186-4000-A21D-F05631B60DCB}">
  <ds:schemaRefs>
    <ds:schemaRef ds:uri="http://schemas.microsoft.com/VisualStudio/2011/storyboarding/control"/>
  </ds:schemaRefs>
</ds:datastoreItem>
</file>

<file path=customXml/itemProps67.xml><?xml version="1.0" encoding="utf-8"?>
<ds:datastoreItem xmlns:ds="http://schemas.openxmlformats.org/officeDocument/2006/customXml" ds:itemID="{17300982-A4A8-4438-A308-1E82FBCB2BB8}">
  <ds:schemaRefs>
    <ds:schemaRef ds:uri="http://schemas.microsoft.com/VisualStudio/2011/storyboarding/control"/>
  </ds:schemaRefs>
</ds:datastoreItem>
</file>

<file path=customXml/itemProps68.xml><?xml version="1.0" encoding="utf-8"?>
<ds:datastoreItem xmlns:ds="http://schemas.openxmlformats.org/officeDocument/2006/customXml" ds:itemID="{4846B38F-3C5A-4D14-AE9B-51B9B88A7761}">
  <ds:schemaRefs>
    <ds:schemaRef ds:uri="http://schemas.microsoft.com/VisualStudio/2011/storyboarding/control"/>
  </ds:schemaRefs>
</ds:datastoreItem>
</file>

<file path=customXml/itemProps69.xml><?xml version="1.0" encoding="utf-8"?>
<ds:datastoreItem xmlns:ds="http://schemas.openxmlformats.org/officeDocument/2006/customXml" ds:itemID="{705E687B-A570-43E6-B818-A999A4F90C66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A0048FA0-C47A-4A35-9A53-5F717F56A3CE}">
  <ds:schemaRefs>
    <ds:schemaRef ds:uri="http://schemas.microsoft.com/VisualStudio/2011/storyboarding/control"/>
  </ds:schemaRefs>
</ds:datastoreItem>
</file>

<file path=customXml/itemProps70.xml><?xml version="1.0" encoding="utf-8"?>
<ds:datastoreItem xmlns:ds="http://schemas.openxmlformats.org/officeDocument/2006/customXml" ds:itemID="{8CE90C2F-59C3-4D51-9D24-E09A85FD7300}">
  <ds:schemaRefs>
    <ds:schemaRef ds:uri="http://schemas.microsoft.com/VisualStudio/2011/storyboarding/control"/>
  </ds:schemaRefs>
</ds:datastoreItem>
</file>

<file path=customXml/itemProps71.xml><?xml version="1.0" encoding="utf-8"?>
<ds:datastoreItem xmlns:ds="http://schemas.openxmlformats.org/officeDocument/2006/customXml" ds:itemID="{82A1EF42-5980-4927-906B-5CA03D74DB50}">
  <ds:schemaRefs>
    <ds:schemaRef ds:uri="http://schemas.microsoft.com/VisualStudio/2011/storyboarding/control"/>
  </ds:schemaRefs>
</ds:datastoreItem>
</file>

<file path=customXml/itemProps72.xml><?xml version="1.0" encoding="utf-8"?>
<ds:datastoreItem xmlns:ds="http://schemas.openxmlformats.org/officeDocument/2006/customXml" ds:itemID="{AD2A4383-0B96-41A1-BB73-277D9B1736EA}">
  <ds:schemaRefs>
    <ds:schemaRef ds:uri="http://schemas.microsoft.com/VisualStudio/2011/storyboarding/control"/>
  </ds:schemaRefs>
</ds:datastoreItem>
</file>

<file path=customXml/itemProps73.xml><?xml version="1.0" encoding="utf-8"?>
<ds:datastoreItem xmlns:ds="http://schemas.openxmlformats.org/officeDocument/2006/customXml" ds:itemID="{D4982449-B9B1-44F5-9754-EA1ACB9A39BF}">
  <ds:schemaRefs>
    <ds:schemaRef ds:uri="http://schemas.microsoft.com/VisualStudio/2011/storyboarding/control"/>
  </ds:schemaRefs>
</ds:datastoreItem>
</file>

<file path=customXml/itemProps74.xml><?xml version="1.0" encoding="utf-8"?>
<ds:datastoreItem xmlns:ds="http://schemas.openxmlformats.org/officeDocument/2006/customXml" ds:itemID="{88F480C5-1976-4D28-ABD4-0408711F74BF}">
  <ds:schemaRefs>
    <ds:schemaRef ds:uri="http://schemas.microsoft.com/VisualStudio/2011/storyboarding/control"/>
  </ds:schemaRefs>
</ds:datastoreItem>
</file>

<file path=customXml/itemProps75.xml><?xml version="1.0" encoding="utf-8"?>
<ds:datastoreItem xmlns:ds="http://schemas.openxmlformats.org/officeDocument/2006/customXml" ds:itemID="{716879A4-C42B-4D44-BAC1-CD4232B78CFD}">
  <ds:schemaRefs>
    <ds:schemaRef ds:uri="http://schemas.microsoft.com/VisualStudio/2011/storyboarding/control"/>
  </ds:schemaRefs>
</ds:datastoreItem>
</file>

<file path=customXml/itemProps76.xml><?xml version="1.0" encoding="utf-8"?>
<ds:datastoreItem xmlns:ds="http://schemas.openxmlformats.org/officeDocument/2006/customXml" ds:itemID="{C7E9A482-BAA6-44CA-8B4D-2532EE2CFCA0}">
  <ds:schemaRefs>
    <ds:schemaRef ds:uri="http://schemas.microsoft.com/VisualStudio/2011/storyboarding/control"/>
  </ds:schemaRefs>
</ds:datastoreItem>
</file>

<file path=customXml/itemProps77.xml><?xml version="1.0" encoding="utf-8"?>
<ds:datastoreItem xmlns:ds="http://schemas.openxmlformats.org/officeDocument/2006/customXml" ds:itemID="{306B7255-D8CC-4EA4-B394-C3229DBB6649}">
  <ds:schemaRefs>
    <ds:schemaRef ds:uri="http://schemas.microsoft.com/VisualStudio/2011/storyboarding/control"/>
  </ds:schemaRefs>
</ds:datastoreItem>
</file>

<file path=customXml/itemProps78.xml><?xml version="1.0" encoding="utf-8"?>
<ds:datastoreItem xmlns:ds="http://schemas.openxmlformats.org/officeDocument/2006/customXml" ds:itemID="{AFB359EA-49EF-4DDC-8823-0736CFD1843E}">
  <ds:schemaRefs>
    <ds:schemaRef ds:uri="http://schemas.microsoft.com/VisualStudio/2011/storyboarding/control"/>
  </ds:schemaRefs>
</ds:datastoreItem>
</file>

<file path=customXml/itemProps79.xml><?xml version="1.0" encoding="utf-8"?>
<ds:datastoreItem xmlns:ds="http://schemas.openxmlformats.org/officeDocument/2006/customXml" ds:itemID="{5A049A12-8561-44BB-BD5A-7854F9D88D6D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00F9F514-D953-4107-BC33-41937793784A}">
  <ds:schemaRefs>
    <ds:schemaRef ds:uri="http://schemas.microsoft.com/VisualStudio/2011/storyboarding/control"/>
  </ds:schemaRefs>
</ds:datastoreItem>
</file>

<file path=customXml/itemProps80.xml><?xml version="1.0" encoding="utf-8"?>
<ds:datastoreItem xmlns:ds="http://schemas.openxmlformats.org/officeDocument/2006/customXml" ds:itemID="{1F147953-503F-44A1-8497-96108DC44D59}">
  <ds:schemaRefs>
    <ds:schemaRef ds:uri="http://schemas.microsoft.com/VisualStudio/2011/storyboarding/control"/>
  </ds:schemaRefs>
</ds:datastoreItem>
</file>

<file path=customXml/itemProps81.xml><?xml version="1.0" encoding="utf-8"?>
<ds:datastoreItem xmlns:ds="http://schemas.openxmlformats.org/officeDocument/2006/customXml" ds:itemID="{7D739146-FAAE-4D80-9DDF-20EA730ABF12}">
  <ds:schemaRefs>
    <ds:schemaRef ds:uri="http://schemas.microsoft.com/VisualStudio/2011/storyboarding/control"/>
  </ds:schemaRefs>
</ds:datastoreItem>
</file>

<file path=customXml/itemProps82.xml><?xml version="1.0" encoding="utf-8"?>
<ds:datastoreItem xmlns:ds="http://schemas.openxmlformats.org/officeDocument/2006/customXml" ds:itemID="{DF8618ED-C55D-421F-AD89-8ED867F1932B}">
  <ds:schemaRefs>
    <ds:schemaRef ds:uri="http://schemas.microsoft.com/VisualStudio/2011/storyboarding/control"/>
  </ds:schemaRefs>
</ds:datastoreItem>
</file>

<file path=customXml/itemProps83.xml><?xml version="1.0" encoding="utf-8"?>
<ds:datastoreItem xmlns:ds="http://schemas.openxmlformats.org/officeDocument/2006/customXml" ds:itemID="{451044F1-79D6-4354-9774-59AD1FB8E436}">
  <ds:schemaRefs>
    <ds:schemaRef ds:uri="http://schemas.microsoft.com/VisualStudio/2011/storyboarding/control"/>
  </ds:schemaRefs>
</ds:datastoreItem>
</file>

<file path=customXml/itemProps84.xml><?xml version="1.0" encoding="utf-8"?>
<ds:datastoreItem xmlns:ds="http://schemas.openxmlformats.org/officeDocument/2006/customXml" ds:itemID="{496F5947-4E45-4A49-827A-4109E54E350A}">
  <ds:schemaRefs>
    <ds:schemaRef ds:uri="http://schemas.microsoft.com/VisualStudio/2011/storyboarding/control"/>
  </ds:schemaRefs>
</ds:datastoreItem>
</file>

<file path=customXml/itemProps85.xml><?xml version="1.0" encoding="utf-8"?>
<ds:datastoreItem xmlns:ds="http://schemas.openxmlformats.org/officeDocument/2006/customXml" ds:itemID="{FFB28CCD-B896-463C-9D8C-2E2CBA4E1458}">
  <ds:schemaRefs>
    <ds:schemaRef ds:uri="http://schemas.microsoft.com/VisualStudio/2011/storyboarding/control"/>
  </ds:schemaRefs>
</ds:datastoreItem>
</file>

<file path=customXml/itemProps86.xml><?xml version="1.0" encoding="utf-8"?>
<ds:datastoreItem xmlns:ds="http://schemas.openxmlformats.org/officeDocument/2006/customXml" ds:itemID="{32C3EEE1-69A9-4436-B1CC-3122FAF9511E}">
  <ds:schemaRefs>
    <ds:schemaRef ds:uri="http://schemas.microsoft.com/VisualStudio/2011/storyboarding/control"/>
  </ds:schemaRefs>
</ds:datastoreItem>
</file>

<file path=customXml/itemProps87.xml><?xml version="1.0" encoding="utf-8"?>
<ds:datastoreItem xmlns:ds="http://schemas.openxmlformats.org/officeDocument/2006/customXml" ds:itemID="{182176AD-62F3-49C6-AD73-65F9044BA3E5}">
  <ds:schemaRefs>
    <ds:schemaRef ds:uri="http://schemas.microsoft.com/VisualStudio/2011/storyboarding/control"/>
  </ds:schemaRefs>
</ds:datastoreItem>
</file>

<file path=customXml/itemProps88.xml><?xml version="1.0" encoding="utf-8"?>
<ds:datastoreItem xmlns:ds="http://schemas.openxmlformats.org/officeDocument/2006/customXml" ds:itemID="{349FDEA0-446E-4099-AD74-F3BF2577488F}">
  <ds:schemaRefs>
    <ds:schemaRef ds:uri="http://schemas.microsoft.com/VisualStudio/2011/storyboarding/control"/>
  </ds:schemaRefs>
</ds:datastoreItem>
</file>

<file path=customXml/itemProps89.xml><?xml version="1.0" encoding="utf-8"?>
<ds:datastoreItem xmlns:ds="http://schemas.openxmlformats.org/officeDocument/2006/customXml" ds:itemID="{F1AB171E-3F55-4D95-B8BE-6D8E14093DD6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BD777E76-CEF3-4E32-9A3B-9CCE35FEB034}">
  <ds:schemaRefs>
    <ds:schemaRef ds:uri="http://schemas.microsoft.com/VisualStudio/2011/storyboarding/control"/>
  </ds:schemaRefs>
</ds:datastoreItem>
</file>

<file path=customXml/itemProps90.xml><?xml version="1.0" encoding="utf-8"?>
<ds:datastoreItem xmlns:ds="http://schemas.openxmlformats.org/officeDocument/2006/customXml" ds:itemID="{98F0B08D-FE6C-4227-A11C-48C892303AAE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Neuronale Netze</Template>
  <TotalTime>0</TotalTime>
  <Words>1998</Words>
  <Application>Microsoft Office PowerPoint</Application>
  <PresentationFormat>Breitbild</PresentationFormat>
  <Paragraphs>558</Paragraphs>
  <Slides>76</Slides>
  <Notes>28</Notes>
  <HiddenSlides>20</HiddenSlides>
  <MMClips>5</MMClips>
  <ScaleCrop>false</ScaleCrop>
  <HeadingPairs>
    <vt:vector size="6" baseType="variant">
      <vt:variant>
        <vt:lpstr>Verwendete Schriftarten</vt:lpstr>
      </vt:variant>
      <vt:variant>
        <vt:i4>14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76</vt:i4>
      </vt:variant>
    </vt:vector>
  </HeadingPairs>
  <TitlesOfParts>
    <vt:vector size="92" baseType="lpstr">
      <vt:lpstr>-apple-system</vt:lpstr>
      <vt:lpstr>Arial</vt:lpstr>
      <vt:lpstr>Bahnschrift</vt:lpstr>
      <vt:lpstr>Bahnschrift SemiBold</vt:lpstr>
      <vt:lpstr>Calibri</vt:lpstr>
      <vt:lpstr>Calibri Light</vt:lpstr>
      <vt:lpstr>Cavolini</vt:lpstr>
      <vt:lpstr>Consolas</vt:lpstr>
      <vt:lpstr>Keno Four</vt:lpstr>
      <vt:lpstr>Keno Marker</vt:lpstr>
      <vt:lpstr>Segoe UI</vt:lpstr>
      <vt:lpstr>Segoe UI Semibold</vt:lpstr>
      <vt:lpstr>the unseen</vt:lpstr>
      <vt:lpstr>Wingdings</vt:lpstr>
      <vt:lpstr>Neumann_BusinessApps</vt:lpstr>
      <vt:lpstr>1_Neumann_BusinessApps</vt:lpstr>
      <vt:lpstr>PowerPoint-Präsentation</vt:lpstr>
      <vt:lpstr>Die Unterlagen</vt:lpstr>
      <vt:lpstr>Die Samples</vt:lpstr>
      <vt:lpstr>Die Demos</vt:lpstr>
      <vt:lpstr>Micro Frontends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Micro Frontends</vt:lpstr>
      <vt:lpstr>PowerPoint-Präsentation</vt:lpstr>
      <vt:lpstr>PowerPoint-Präsentation</vt:lpstr>
      <vt:lpstr>PowerPoint-Präsentation</vt:lpstr>
      <vt:lpstr>Page Composition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Was wann benutzen?</vt:lpstr>
      <vt:lpstr>Ein Layout für Alle Devices</vt:lpstr>
      <vt:lpstr>Responsive Design Patterns</vt:lpstr>
      <vt:lpstr>Resize</vt:lpstr>
      <vt:lpstr>PowerPoint-Präsentation</vt:lpstr>
      <vt:lpstr>Reflow</vt:lpstr>
      <vt:lpstr>PowerPoint-Präsentation</vt:lpstr>
      <vt:lpstr>Reposition</vt:lpstr>
      <vt:lpstr>PowerPoint-Präsentation</vt:lpstr>
      <vt:lpstr>Redesign</vt:lpstr>
      <vt:lpstr>Container Queries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Was wird benötigt?</vt:lpstr>
      <vt:lpstr>PowerPoint-Präsentation</vt:lpstr>
      <vt:lpstr>Bundling</vt:lpstr>
      <vt:lpstr>Bundling</vt:lpstr>
      <vt:lpstr> Webpack</vt:lpstr>
      <vt:lpstr>PowerPoint-Präsentation</vt:lpstr>
      <vt:lpstr> ESBUILD</vt:lpstr>
      <vt:lpstr>PowerPoint-Präsentation</vt:lpstr>
      <vt:lpstr>Pattern Library Verfügbar machen</vt:lpstr>
      <vt:lpstr>PowerPoint-Präsentation</vt:lpstr>
      <vt:lpstr>Dokumentation</vt:lpstr>
      <vt:lpstr>PowerPoint-Präsentation</vt:lpstr>
      <vt:lpstr>Fazit</vt:lpstr>
      <vt:lpstr>Fazit</vt:lpstr>
      <vt:lpstr>PowerPoint-Präsentation</vt:lpstr>
      <vt:lpstr>PowerPoint-Präsentation</vt:lpstr>
      <vt:lpstr>PowerPoint-Präsentation</vt:lpstr>
      <vt:lpstr>PowerPoint-Präsentation</vt:lpstr>
      <vt:lpstr>Houdini Ressourcen</vt:lpstr>
      <vt:lpstr>PowerPoint-Präsentation</vt:lpstr>
      <vt:lpstr>CSS Rendering Pipeline</vt:lpstr>
      <vt:lpstr>Manipulation</vt:lpstr>
      <vt:lpstr>Manipulation mit Houdini</vt:lpstr>
      <vt:lpstr>PowerPoint-Präsentation</vt:lpstr>
      <vt:lpstr>PowerPoint-Präsentation</vt:lpstr>
      <vt:lpstr>Worklets</vt:lpstr>
      <vt:lpstr>CSS Paint API</vt:lpstr>
      <vt:lpstr>PowerPoint-Präsentation</vt:lpstr>
      <vt:lpstr>Houdini Paint API</vt:lpstr>
      <vt:lpstr>CSS Typed OM</vt:lpstr>
      <vt:lpstr>Typed Object Model</vt:lpstr>
    </vt:vector>
  </TitlesOfParts>
  <Company>CGI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Neumann, Jörg</dc:creator>
  <cp:lastModifiedBy>Robin Müller</cp:lastModifiedBy>
  <cp:revision>1</cp:revision>
  <dcterms:created xsi:type="dcterms:W3CDTF">2019-10-01T12:14:20Z</dcterms:created>
  <dcterms:modified xsi:type="dcterms:W3CDTF">2022-07-07T15:17:40Z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0x0101005C17B3E0CFB5E54888BF0D653345B0CA</vt:lpwstr>
  </property>
  <property fmtid="{D5CDD505-2E9C-101B-9397-08002B2CF9AE}" pid="3" name="MediaServiceImageTags">
    <vt:lpwstr/>
  </property>
</Properties>
</file>